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23"/>
  </p:notesMasterIdLst>
  <p:handoutMasterIdLst>
    <p:handoutMasterId r:id="rId24"/>
  </p:handoutMasterIdLst>
  <p:sldIdLst>
    <p:sldId id="257" r:id="rId5"/>
    <p:sldId id="301" r:id="rId6"/>
    <p:sldId id="267" r:id="rId7"/>
    <p:sldId id="305" r:id="rId8"/>
    <p:sldId id="304" r:id="rId9"/>
    <p:sldId id="302" r:id="rId10"/>
    <p:sldId id="265" r:id="rId11"/>
    <p:sldId id="297" r:id="rId12"/>
    <p:sldId id="273" r:id="rId13"/>
    <p:sldId id="299" r:id="rId14"/>
    <p:sldId id="294" r:id="rId15"/>
    <p:sldId id="295" r:id="rId16"/>
    <p:sldId id="300" r:id="rId17"/>
    <p:sldId id="280" r:id="rId18"/>
    <p:sldId id="272" r:id="rId19"/>
    <p:sldId id="278" r:id="rId20"/>
    <p:sldId id="279" r:id="rId21"/>
    <p:sldId id="284" r:id="rId22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and Introduction" id="{5CD10060-C33B-4ABA-B043-0877CD2D6B15}">
          <p14:sldIdLst>
            <p14:sldId id="257"/>
            <p14:sldId id="301"/>
            <p14:sldId id="267"/>
            <p14:sldId id="305"/>
            <p14:sldId id="304"/>
            <p14:sldId id="302"/>
            <p14:sldId id="265"/>
            <p14:sldId id="297"/>
            <p14:sldId id="273"/>
            <p14:sldId id="299"/>
            <p14:sldId id="294"/>
            <p14:sldId id="295"/>
            <p14:sldId id="300"/>
            <p14:sldId id="280"/>
            <p14:sldId id="272"/>
            <p14:sldId id="278"/>
            <p14:sldId id="279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1F2"/>
    <a:srgbClr val="7F7F7F"/>
    <a:srgbClr val="B8B8B8"/>
    <a:srgbClr val="C7C7C7"/>
    <a:srgbClr val="00893F"/>
    <a:srgbClr val="FFFFFF"/>
    <a:srgbClr val="FBFBFB"/>
    <a:srgbClr val="434343"/>
    <a:srgbClr val="0000FF"/>
    <a:srgbClr val="00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BF38F-6336-8F4E-A3AB-CD3034481B3D}" v="1011" dt="2021-10-27T08:53:17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5" autoAdjust="0"/>
    <p:restoredTop sz="94799" autoAdjust="0"/>
  </p:normalViewPr>
  <p:slideViewPr>
    <p:cSldViewPr snapToGrid="0">
      <p:cViewPr varScale="1">
        <p:scale>
          <a:sx n="210" d="100"/>
          <a:sy n="210" d="100"/>
        </p:scale>
        <p:origin x="24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u Rimal" userId="512e7f14-ebff-448c-bf59-1202fd5f99f9" providerId="ADAL" clId="{780BF38F-6336-8F4E-A3AB-CD3034481B3D}"/>
    <pc:docChg chg="undo redo custSel addSld delSld modSld sldOrd modMainMaster delSection modSection">
      <pc:chgData name="Raju Rimal" userId="512e7f14-ebff-448c-bf59-1202fd5f99f9" providerId="ADAL" clId="{780BF38F-6336-8F4E-A3AB-CD3034481B3D}" dt="2021-10-27T08:57:52.994" v="4706" actId="14826"/>
      <pc:docMkLst>
        <pc:docMk/>
      </pc:docMkLst>
      <pc:sldChg chg="ord modTransition">
        <pc:chgData name="Raju Rimal" userId="512e7f14-ebff-448c-bf59-1202fd5f99f9" providerId="ADAL" clId="{780BF38F-6336-8F4E-A3AB-CD3034481B3D}" dt="2021-10-26T12:52:09.054" v="4323"/>
        <pc:sldMkLst>
          <pc:docMk/>
          <pc:sldMk cId="3479857862" sldId="257"/>
        </pc:sldMkLst>
      </pc:sldChg>
      <pc:sldChg chg="del ord modTransition">
        <pc:chgData name="Raju Rimal" userId="512e7f14-ebff-448c-bf59-1202fd5f99f9" providerId="ADAL" clId="{780BF38F-6336-8F4E-A3AB-CD3034481B3D}" dt="2021-10-27T08:34:39.203" v="4584" actId="2696"/>
        <pc:sldMkLst>
          <pc:docMk/>
          <pc:sldMk cId="1268606395" sldId="263"/>
        </pc:sldMkLst>
      </pc:sldChg>
      <pc:sldChg chg="addSp delSp modSp add mod ord modTransition modAnim chgLayout">
        <pc:chgData name="Raju Rimal" userId="512e7f14-ebff-448c-bf59-1202fd5f99f9" providerId="ADAL" clId="{780BF38F-6336-8F4E-A3AB-CD3034481B3D}" dt="2021-10-26T14:30:49.600" v="4434" actId="20577"/>
        <pc:sldMkLst>
          <pc:docMk/>
          <pc:sldMk cId="1183088572" sldId="265"/>
        </pc:sldMkLst>
        <pc:spChg chg="add del mod">
          <ac:chgData name="Raju Rimal" userId="512e7f14-ebff-448c-bf59-1202fd5f99f9" providerId="ADAL" clId="{780BF38F-6336-8F4E-A3AB-CD3034481B3D}" dt="2021-10-26T08:24:34.764" v="3010" actId="478"/>
          <ac:spMkLst>
            <pc:docMk/>
            <pc:sldMk cId="1183088572" sldId="265"/>
            <ac:spMk id="3" creationId="{664587C6-DD41-4B42-BBE2-364E6B3F3FBA}"/>
          </ac:spMkLst>
        </pc:spChg>
        <pc:spChg chg="mod topLvl">
          <ac:chgData name="Raju Rimal" userId="512e7f14-ebff-448c-bf59-1202fd5f99f9" providerId="ADAL" clId="{780BF38F-6336-8F4E-A3AB-CD3034481B3D}" dt="2021-10-26T08:37:43.374" v="3066" actId="12"/>
          <ac:spMkLst>
            <pc:docMk/>
            <pc:sldMk cId="1183088572" sldId="265"/>
            <ac:spMk id="5" creationId="{8F13AF31-833A-C140-8327-823F424BB2DD}"/>
          </ac:spMkLst>
        </pc:spChg>
        <pc:spChg chg="mod topLvl">
          <ac:chgData name="Raju Rimal" userId="512e7f14-ebff-448c-bf59-1202fd5f99f9" providerId="ADAL" clId="{780BF38F-6336-8F4E-A3AB-CD3034481B3D}" dt="2021-10-26T08:38:15.210" v="3072" actId="207"/>
          <ac:spMkLst>
            <pc:docMk/>
            <pc:sldMk cId="1183088572" sldId="265"/>
            <ac:spMk id="6" creationId="{FB0933EF-707D-5B45-A768-EADE4A78BA9D}"/>
          </ac:spMkLst>
        </pc:spChg>
        <pc:spChg chg="mod topLvl">
          <ac:chgData name="Raju Rimal" userId="512e7f14-ebff-448c-bf59-1202fd5f99f9" providerId="ADAL" clId="{780BF38F-6336-8F4E-A3AB-CD3034481B3D}" dt="2021-10-26T08:37:43.374" v="3066" actId="12"/>
          <ac:spMkLst>
            <pc:docMk/>
            <pc:sldMk cId="1183088572" sldId="265"/>
            <ac:spMk id="7" creationId="{224DF29F-268D-074B-BA23-69A96BC8DFC8}"/>
          </ac:spMkLst>
        </pc:spChg>
        <pc:spChg chg="mod ord">
          <ac:chgData name="Raju Rimal" userId="512e7f14-ebff-448c-bf59-1202fd5f99f9" providerId="ADAL" clId="{780BF38F-6336-8F4E-A3AB-CD3034481B3D}" dt="2021-10-26T07:58:57.680" v="2886" actId="700"/>
          <ac:spMkLst>
            <pc:docMk/>
            <pc:sldMk cId="1183088572" sldId="265"/>
            <ac:spMk id="8" creationId="{00000000-0000-0000-0000-000000000000}"/>
          </ac:spMkLst>
        </pc:spChg>
        <pc:spChg chg="mod topLvl">
          <ac:chgData name="Raju Rimal" userId="512e7f14-ebff-448c-bf59-1202fd5f99f9" providerId="ADAL" clId="{780BF38F-6336-8F4E-A3AB-CD3034481B3D}" dt="2021-10-26T08:31:25.580" v="3046" actId="164"/>
          <ac:spMkLst>
            <pc:docMk/>
            <pc:sldMk cId="1183088572" sldId="265"/>
            <ac:spMk id="9" creationId="{77CA254A-FBB3-7849-A0D2-0CD7EDD97B6D}"/>
          </ac:spMkLst>
        </pc:spChg>
        <pc:spChg chg="mod topLvl">
          <ac:chgData name="Raju Rimal" userId="512e7f14-ebff-448c-bf59-1202fd5f99f9" providerId="ADAL" clId="{780BF38F-6336-8F4E-A3AB-CD3034481B3D}" dt="2021-10-26T08:37:49.224" v="3067" actId="20577"/>
          <ac:spMkLst>
            <pc:docMk/>
            <pc:sldMk cId="1183088572" sldId="265"/>
            <ac:spMk id="11" creationId="{C752054F-D4C7-2648-9BD9-4CC21C2E607E}"/>
          </ac:spMkLst>
        </pc:spChg>
        <pc:spChg chg="mod topLvl">
          <ac:chgData name="Raju Rimal" userId="512e7f14-ebff-448c-bf59-1202fd5f99f9" providerId="ADAL" clId="{780BF38F-6336-8F4E-A3AB-CD3034481B3D}" dt="2021-10-26T08:37:43.374" v="3066" actId="12"/>
          <ac:spMkLst>
            <pc:docMk/>
            <pc:sldMk cId="1183088572" sldId="265"/>
            <ac:spMk id="12" creationId="{3186CB58-E03A-B045-A326-4CE2E7178031}"/>
          </ac:spMkLst>
        </pc:spChg>
        <pc:spChg chg="mod topLvl">
          <ac:chgData name="Raju Rimal" userId="512e7f14-ebff-448c-bf59-1202fd5f99f9" providerId="ADAL" clId="{780BF38F-6336-8F4E-A3AB-CD3034481B3D}" dt="2021-10-26T08:31:34.058" v="3047" actId="164"/>
          <ac:spMkLst>
            <pc:docMk/>
            <pc:sldMk cId="1183088572" sldId="265"/>
            <ac:spMk id="13" creationId="{8C1E50BE-A514-0E4B-AD29-092DA6B96C0D}"/>
          </ac:spMkLst>
        </pc:spChg>
        <pc:spChg chg="mod topLvl">
          <ac:chgData name="Raju Rimal" userId="512e7f14-ebff-448c-bf59-1202fd5f99f9" providerId="ADAL" clId="{780BF38F-6336-8F4E-A3AB-CD3034481B3D}" dt="2021-10-26T08:38:04.885" v="3071" actId="20577"/>
          <ac:spMkLst>
            <pc:docMk/>
            <pc:sldMk cId="1183088572" sldId="265"/>
            <ac:spMk id="14" creationId="{2CB97C3D-60A3-2D44-BEC7-B3B22517EC30}"/>
          </ac:spMkLst>
        </pc:spChg>
        <pc:spChg chg="mod topLvl">
          <ac:chgData name="Raju Rimal" userId="512e7f14-ebff-448c-bf59-1202fd5f99f9" providerId="ADAL" clId="{780BF38F-6336-8F4E-A3AB-CD3034481B3D}" dt="2021-10-26T08:37:43.374" v="3066" actId="12"/>
          <ac:spMkLst>
            <pc:docMk/>
            <pc:sldMk cId="1183088572" sldId="265"/>
            <ac:spMk id="15" creationId="{F9B542B3-D3B8-AA43-A2FD-391A8D136B4B}"/>
          </ac:spMkLst>
        </pc:spChg>
        <pc:spChg chg="mod topLvl">
          <ac:chgData name="Raju Rimal" userId="512e7f14-ebff-448c-bf59-1202fd5f99f9" providerId="ADAL" clId="{780BF38F-6336-8F4E-A3AB-CD3034481B3D}" dt="2021-10-26T08:31:39.542" v="3048" actId="164"/>
          <ac:spMkLst>
            <pc:docMk/>
            <pc:sldMk cId="1183088572" sldId="265"/>
            <ac:spMk id="16" creationId="{FEC31853-B53C-BE46-BAD9-0E47A66EB34B}"/>
          </ac:spMkLst>
        </pc:spChg>
        <pc:spChg chg="mod topLvl">
          <ac:chgData name="Raju Rimal" userId="512e7f14-ebff-448c-bf59-1202fd5f99f9" providerId="ADAL" clId="{780BF38F-6336-8F4E-A3AB-CD3034481B3D}" dt="2021-10-26T08:37:55.945" v="3069" actId="20577"/>
          <ac:spMkLst>
            <pc:docMk/>
            <pc:sldMk cId="1183088572" sldId="265"/>
            <ac:spMk id="17" creationId="{8B4DCACC-AC85-034E-876D-6720D5722867}"/>
          </ac:spMkLst>
        </pc:spChg>
        <pc:spChg chg="mod topLvl">
          <ac:chgData name="Raju Rimal" userId="512e7f14-ebff-448c-bf59-1202fd5f99f9" providerId="ADAL" clId="{780BF38F-6336-8F4E-A3AB-CD3034481B3D}" dt="2021-10-26T08:37:43.374" v="3066" actId="12"/>
          <ac:spMkLst>
            <pc:docMk/>
            <pc:sldMk cId="1183088572" sldId="265"/>
            <ac:spMk id="18" creationId="{A400C1E8-1803-AF4E-A988-3FAEDAE73E27}"/>
          </ac:spMkLst>
        </pc:spChg>
        <pc:spChg chg="mod topLvl">
          <ac:chgData name="Raju Rimal" userId="512e7f14-ebff-448c-bf59-1202fd5f99f9" providerId="ADAL" clId="{780BF38F-6336-8F4E-A3AB-CD3034481B3D}" dt="2021-10-26T08:31:44.937" v="3049" actId="164"/>
          <ac:spMkLst>
            <pc:docMk/>
            <pc:sldMk cId="1183088572" sldId="265"/>
            <ac:spMk id="19" creationId="{15E05187-08BC-C343-87F1-FE11303E8572}"/>
          </ac:spMkLst>
        </pc:spChg>
        <pc:spChg chg="mod topLvl">
          <ac:chgData name="Raju Rimal" userId="512e7f14-ebff-448c-bf59-1202fd5f99f9" providerId="ADAL" clId="{780BF38F-6336-8F4E-A3AB-CD3034481B3D}" dt="2021-10-26T08:37:43.374" v="3066" actId="12"/>
          <ac:spMkLst>
            <pc:docMk/>
            <pc:sldMk cId="1183088572" sldId="265"/>
            <ac:spMk id="20" creationId="{617B6C0A-6F67-1B44-AB90-33BEE718CD2B}"/>
          </ac:spMkLst>
        </pc:spChg>
        <pc:spChg chg="add mod">
          <ac:chgData name="Raju Rimal" userId="512e7f14-ebff-448c-bf59-1202fd5f99f9" providerId="ADAL" clId="{780BF38F-6336-8F4E-A3AB-CD3034481B3D}" dt="2021-10-26T14:30:49.600" v="4434" actId="20577"/>
          <ac:spMkLst>
            <pc:docMk/>
            <pc:sldMk cId="1183088572" sldId="265"/>
            <ac:spMk id="26" creationId="{84A8A381-1F80-AE45-93DA-1724E0455210}"/>
          </ac:spMkLst>
        </pc:spChg>
        <pc:spChg chg="add mod">
          <ac:chgData name="Raju Rimal" userId="512e7f14-ebff-448c-bf59-1202fd5f99f9" providerId="ADAL" clId="{780BF38F-6336-8F4E-A3AB-CD3034481B3D}" dt="2021-10-26T14:30:30.577" v="4401" actId="167"/>
          <ac:spMkLst>
            <pc:docMk/>
            <pc:sldMk cId="1183088572" sldId="265"/>
            <ac:spMk id="27" creationId="{0503FF61-0848-754F-9003-047BE99A94A0}"/>
          </ac:spMkLst>
        </pc:spChg>
        <pc:spChg chg="add mod">
          <ac:chgData name="Raju Rimal" userId="512e7f14-ebff-448c-bf59-1202fd5f99f9" providerId="ADAL" clId="{780BF38F-6336-8F4E-A3AB-CD3034481B3D}" dt="2021-10-26T14:30:27.763" v="4400" actId="167"/>
          <ac:spMkLst>
            <pc:docMk/>
            <pc:sldMk cId="1183088572" sldId="265"/>
            <ac:spMk id="28" creationId="{E2FEE3EF-4932-B948-A1A0-2341800F713D}"/>
          </ac:spMkLst>
        </pc:spChg>
        <pc:grpChg chg="del mod">
          <ac:chgData name="Raju Rimal" userId="512e7f14-ebff-448c-bf59-1202fd5f99f9" providerId="ADAL" clId="{780BF38F-6336-8F4E-A3AB-CD3034481B3D}" dt="2021-10-26T08:31:16.356" v="3045" actId="165"/>
          <ac:grpSpMkLst>
            <pc:docMk/>
            <pc:sldMk cId="1183088572" sldId="265"/>
            <ac:grpSpMk id="4" creationId="{64C76A4B-5411-BA4A-8A4B-74F56232D2E3}"/>
          </ac:grpSpMkLst>
        </pc:grpChg>
        <pc:grpChg chg="add mod">
          <ac:chgData name="Raju Rimal" userId="512e7f14-ebff-448c-bf59-1202fd5f99f9" providerId="ADAL" clId="{780BF38F-6336-8F4E-A3AB-CD3034481B3D}" dt="2021-10-26T08:37:11.884" v="3065" actId="1076"/>
          <ac:grpSpMkLst>
            <pc:docMk/>
            <pc:sldMk cId="1183088572" sldId="265"/>
            <ac:grpSpMk id="21" creationId="{0938A215-6698-1F49-9F07-46C87FE4C22A}"/>
          </ac:grpSpMkLst>
        </pc:grpChg>
        <pc:grpChg chg="add mod">
          <ac:chgData name="Raju Rimal" userId="512e7f14-ebff-448c-bf59-1202fd5f99f9" providerId="ADAL" clId="{780BF38F-6336-8F4E-A3AB-CD3034481B3D}" dt="2021-10-26T08:37:11.884" v="3065" actId="1076"/>
          <ac:grpSpMkLst>
            <pc:docMk/>
            <pc:sldMk cId="1183088572" sldId="265"/>
            <ac:grpSpMk id="22" creationId="{8DF076C9-4F4B-EF45-9043-415F7C53B8E2}"/>
          </ac:grpSpMkLst>
        </pc:grpChg>
        <pc:grpChg chg="add mod">
          <ac:chgData name="Raju Rimal" userId="512e7f14-ebff-448c-bf59-1202fd5f99f9" providerId="ADAL" clId="{780BF38F-6336-8F4E-A3AB-CD3034481B3D}" dt="2021-10-26T08:37:11.884" v="3065" actId="1076"/>
          <ac:grpSpMkLst>
            <pc:docMk/>
            <pc:sldMk cId="1183088572" sldId="265"/>
            <ac:grpSpMk id="23" creationId="{A4F69478-4F4C-A244-92D6-63E36037A612}"/>
          </ac:grpSpMkLst>
        </pc:grpChg>
        <pc:grpChg chg="add mod">
          <ac:chgData name="Raju Rimal" userId="512e7f14-ebff-448c-bf59-1202fd5f99f9" providerId="ADAL" clId="{780BF38F-6336-8F4E-A3AB-CD3034481B3D}" dt="2021-10-26T08:37:11.884" v="3065" actId="1076"/>
          <ac:grpSpMkLst>
            <pc:docMk/>
            <pc:sldMk cId="1183088572" sldId="265"/>
            <ac:grpSpMk id="24" creationId="{A276655E-D6C7-CC4A-9DAC-D16E1E9B6941}"/>
          </ac:grpSpMkLst>
        </pc:grpChg>
        <pc:grpChg chg="add mod">
          <ac:chgData name="Raju Rimal" userId="512e7f14-ebff-448c-bf59-1202fd5f99f9" providerId="ADAL" clId="{780BF38F-6336-8F4E-A3AB-CD3034481B3D}" dt="2021-10-26T08:37:11.884" v="3065" actId="1076"/>
          <ac:grpSpMkLst>
            <pc:docMk/>
            <pc:sldMk cId="1183088572" sldId="265"/>
            <ac:grpSpMk id="25" creationId="{23D90781-BB30-C147-9A06-BF508E308D7B}"/>
          </ac:grpSpMkLst>
        </pc:grpChg>
        <pc:graphicFrameChg chg="del mod">
          <ac:chgData name="Raju Rimal" userId="512e7f14-ebff-448c-bf59-1202fd5f99f9" providerId="ADAL" clId="{780BF38F-6336-8F4E-A3AB-CD3034481B3D}" dt="2021-10-26T07:56:30.426" v="2865" actId="478"/>
          <ac:graphicFrameMkLst>
            <pc:docMk/>
            <pc:sldMk cId="1183088572" sldId="265"/>
            <ac:graphicFrameMk id="2" creationId="{00000000-0000-0000-0000-000000000000}"/>
          </ac:graphicFrameMkLst>
        </pc:graphicFrameChg>
        <pc:graphicFrameChg chg="del mod ord modGraphic">
          <ac:chgData name="Raju Rimal" userId="512e7f14-ebff-448c-bf59-1202fd5f99f9" providerId="ADAL" clId="{780BF38F-6336-8F4E-A3AB-CD3034481B3D}" dt="2021-10-26T08:25:36.499" v="3015" actId="18245"/>
          <ac:graphicFrameMkLst>
            <pc:docMk/>
            <pc:sldMk cId="1183088572" sldId="265"/>
            <ac:graphicFrameMk id="10" creationId="{00000000-0000-0000-0000-000000000000}"/>
          </ac:graphicFrameMkLst>
        </pc:graphicFrameChg>
      </pc:sldChg>
      <pc:sldChg chg="addSp delSp modSp mod ord modTransition setBg modClrScheme addAnim delAnim modAnim chgLayout">
        <pc:chgData name="Raju Rimal" userId="512e7f14-ebff-448c-bf59-1202fd5f99f9" providerId="ADAL" clId="{780BF38F-6336-8F4E-A3AB-CD3034481B3D}" dt="2021-10-27T08:57:52.994" v="4706" actId="14826"/>
        <pc:sldMkLst>
          <pc:docMk/>
          <pc:sldMk cId="2757141541" sldId="267"/>
        </pc:sldMkLst>
        <pc:spChg chg="add del mod ord">
          <ac:chgData name="Raju Rimal" userId="512e7f14-ebff-448c-bf59-1202fd5f99f9" providerId="ADAL" clId="{780BF38F-6336-8F4E-A3AB-CD3034481B3D}" dt="2021-10-21T12:00:30.961" v="11" actId="700"/>
          <ac:spMkLst>
            <pc:docMk/>
            <pc:sldMk cId="2757141541" sldId="267"/>
            <ac:spMk id="2" creationId="{D91AC179-39E5-1041-98FC-93C3AA49F3B3}"/>
          </ac:spMkLst>
        </pc:spChg>
        <pc:spChg chg="add del mod">
          <ac:chgData name="Raju Rimal" userId="512e7f14-ebff-448c-bf59-1202fd5f99f9" providerId="ADAL" clId="{780BF38F-6336-8F4E-A3AB-CD3034481B3D}" dt="2021-10-26T14:28:37.636" v="4390" actId="478"/>
          <ac:spMkLst>
            <pc:docMk/>
            <pc:sldMk cId="2757141541" sldId="267"/>
            <ac:spMk id="3" creationId="{5051C695-B9E8-7B4F-829A-C53884C01F55}"/>
          </ac:spMkLst>
        </pc:spChg>
        <pc:spChg chg="add del mod ord">
          <ac:chgData name="Raju Rimal" userId="512e7f14-ebff-448c-bf59-1202fd5f99f9" providerId="ADAL" clId="{780BF38F-6336-8F4E-A3AB-CD3034481B3D}" dt="2021-10-21T12:00:36.778" v="12" actId="700"/>
          <ac:spMkLst>
            <pc:docMk/>
            <pc:sldMk cId="2757141541" sldId="267"/>
            <ac:spMk id="3" creationId="{F029246C-11A7-4742-9DB1-95923C7C6B75}"/>
          </ac:spMkLst>
        </pc:spChg>
        <pc:spChg chg="add del mod ord">
          <ac:chgData name="Raju Rimal" userId="512e7f14-ebff-448c-bf59-1202fd5f99f9" providerId="ADAL" clId="{780BF38F-6336-8F4E-A3AB-CD3034481B3D}" dt="2021-10-21T12:00:36.778" v="12" actId="700"/>
          <ac:spMkLst>
            <pc:docMk/>
            <pc:sldMk cId="2757141541" sldId="267"/>
            <ac:spMk id="4" creationId="{5D1E6A91-76D9-6D4A-8B4E-FEDCC941EAA5}"/>
          </ac:spMkLst>
        </pc:spChg>
        <pc:spChg chg="add mod ord">
          <ac:chgData name="Raju Rimal" userId="512e7f14-ebff-448c-bf59-1202fd5f99f9" providerId="ADAL" clId="{780BF38F-6336-8F4E-A3AB-CD3034481B3D}" dt="2021-10-27T08:50:57.129" v="4694" actId="700"/>
          <ac:spMkLst>
            <pc:docMk/>
            <pc:sldMk cId="2757141541" sldId="267"/>
            <ac:spMk id="4" creationId="{A3B8A940-FFDE-6C47-A565-C368F8531977}"/>
          </ac:spMkLst>
        </pc:spChg>
        <pc:spChg chg="add del mod ord">
          <ac:chgData name="Raju Rimal" userId="512e7f14-ebff-448c-bf59-1202fd5f99f9" providerId="ADAL" clId="{780BF38F-6336-8F4E-A3AB-CD3034481B3D}" dt="2021-10-27T08:53:17.445" v="4699"/>
          <ac:spMkLst>
            <pc:docMk/>
            <pc:sldMk cId="2757141541" sldId="267"/>
            <ac:spMk id="5" creationId="{2855F78E-5280-8346-9BED-64429BE45BC8}"/>
          </ac:spMkLst>
        </pc:spChg>
        <pc:spChg chg="add del mod ord">
          <ac:chgData name="Raju Rimal" userId="512e7f14-ebff-448c-bf59-1202fd5f99f9" providerId="ADAL" clId="{780BF38F-6336-8F4E-A3AB-CD3034481B3D}" dt="2021-10-21T12:00:36.778" v="12" actId="700"/>
          <ac:spMkLst>
            <pc:docMk/>
            <pc:sldMk cId="2757141541" sldId="267"/>
            <ac:spMk id="5" creationId="{78FEDADB-40F0-7B4E-B9E0-6B8BEEA111AC}"/>
          </ac:spMkLst>
        </pc:spChg>
        <pc:spChg chg="add del mod ord">
          <ac:chgData name="Raju Rimal" userId="512e7f14-ebff-448c-bf59-1202fd5f99f9" providerId="ADAL" clId="{780BF38F-6336-8F4E-A3AB-CD3034481B3D}" dt="2021-10-21T12:00:36.778" v="12" actId="700"/>
          <ac:spMkLst>
            <pc:docMk/>
            <pc:sldMk cId="2757141541" sldId="267"/>
            <ac:spMk id="6" creationId="{CDA9CD58-9A11-F844-857B-BF38595F1744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7" creationId="{C94DA1F9-1724-C343-AA66-00B53FC8FCCB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8" creationId="{28D4F373-5C55-3F42-8558-9A8DFCFF7AB7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9" creationId="{F77AFFFA-17A7-E745-9F44-864A53B9D231}"/>
          </ac:spMkLst>
        </pc:spChg>
        <pc:spChg chg="del mod ord">
          <ac:chgData name="Raju Rimal" userId="512e7f14-ebff-448c-bf59-1202fd5f99f9" providerId="ADAL" clId="{780BF38F-6336-8F4E-A3AB-CD3034481B3D}" dt="2021-10-26T14:28:34.888" v="4389" actId="478"/>
          <ac:spMkLst>
            <pc:docMk/>
            <pc:sldMk cId="2757141541" sldId="267"/>
            <ac:spMk id="10" creationId="{00000000-0000-0000-0000-000000000000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11" creationId="{9AED642B-EAEC-CA49-8083-279A354ECC54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12" creationId="{CB122B26-C74D-864B-91F6-50C47DD3EF10}"/>
          </ac:spMkLst>
        </pc:spChg>
        <pc:spChg chg="add del mod ord">
          <ac:chgData name="Raju Rimal" userId="512e7f14-ebff-448c-bf59-1202fd5f99f9" providerId="ADAL" clId="{780BF38F-6336-8F4E-A3AB-CD3034481B3D}" dt="2021-10-21T12:00:56.924" v="15" actId="700"/>
          <ac:spMkLst>
            <pc:docMk/>
            <pc:sldMk cId="2757141541" sldId="267"/>
            <ac:spMk id="13" creationId="{08A8EDEC-209E-0945-BF43-FC85BC3FB9C1}"/>
          </ac:spMkLst>
        </pc:spChg>
        <pc:spChg chg="add del mod ord">
          <ac:chgData name="Raju Rimal" userId="512e7f14-ebff-448c-bf59-1202fd5f99f9" providerId="ADAL" clId="{780BF38F-6336-8F4E-A3AB-CD3034481B3D}" dt="2021-10-26T14:28:34.888" v="4389" actId="478"/>
          <ac:spMkLst>
            <pc:docMk/>
            <pc:sldMk cId="2757141541" sldId="267"/>
            <ac:spMk id="14" creationId="{184A266B-F782-1042-AA9E-1FF8F0A59430}"/>
          </ac:spMkLst>
        </pc:spChg>
        <pc:spChg chg="add del mod ord">
          <ac:chgData name="Raju Rimal" userId="512e7f14-ebff-448c-bf59-1202fd5f99f9" providerId="ADAL" clId="{780BF38F-6336-8F4E-A3AB-CD3034481B3D}" dt="2021-10-26T14:28:34.888" v="4389" actId="478"/>
          <ac:spMkLst>
            <pc:docMk/>
            <pc:sldMk cId="2757141541" sldId="267"/>
            <ac:spMk id="15" creationId="{8E2386FC-1F0D-DD46-B5C8-1B551114EFF6}"/>
          </ac:spMkLst>
        </pc:spChg>
        <pc:spChg chg="add del mod">
          <ac:chgData name="Raju Rimal" userId="512e7f14-ebff-448c-bf59-1202fd5f99f9" providerId="ADAL" clId="{780BF38F-6336-8F4E-A3AB-CD3034481B3D}" dt="2021-10-27T08:53:42.468" v="4701" actId="478"/>
          <ac:spMkLst>
            <pc:docMk/>
            <pc:sldMk cId="2757141541" sldId="267"/>
            <ac:spMk id="21" creationId="{9C008F60-4C67-C44C-A369-B46931BD2280}"/>
          </ac:spMkLst>
        </pc:spChg>
        <pc:spChg chg="del">
          <ac:chgData name="Raju Rimal" userId="512e7f14-ebff-448c-bf59-1202fd5f99f9" providerId="ADAL" clId="{780BF38F-6336-8F4E-A3AB-CD3034481B3D}" dt="2021-10-21T12:00:07.247" v="9" actId="700"/>
          <ac:spMkLst>
            <pc:docMk/>
            <pc:sldMk cId="2757141541" sldId="267"/>
            <ac:spMk id="25" creationId="{00000000-0000-0000-0000-000000000000}"/>
          </ac:spMkLst>
        </pc:spChg>
        <pc:spChg chg="del mod">
          <ac:chgData name="Raju Rimal" userId="512e7f14-ebff-448c-bf59-1202fd5f99f9" providerId="ADAL" clId="{780BF38F-6336-8F4E-A3AB-CD3034481B3D}" dt="2021-10-26T14:28:34.888" v="4389" actId="478"/>
          <ac:spMkLst>
            <pc:docMk/>
            <pc:sldMk cId="2757141541" sldId="267"/>
            <ac:spMk id="27" creationId="{00000000-0000-0000-0000-000000000000}"/>
          </ac:spMkLst>
        </pc:spChg>
        <pc:picChg chg="add mod">
          <ac:chgData name="Raju Rimal" userId="512e7f14-ebff-448c-bf59-1202fd5f99f9" providerId="ADAL" clId="{780BF38F-6336-8F4E-A3AB-CD3034481B3D}" dt="2021-10-27T08:57:52.994" v="4706" actId="14826"/>
          <ac:picMkLst>
            <pc:docMk/>
            <pc:sldMk cId="2757141541" sldId="267"/>
            <ac:picMk id="6" creationId="{888C55F6-BBC5-BA48-8501-5240B4E944B9}"/>
          </ac:picMkLst>
        </pc:picChg>
        <pc:picChg chg="add del mod">
          <ac:chgData name="Raju Rimal" userId="512e7f14-ebff-448c-bf59-1202fd5f99f9" providerId="ADAL" clId="{780BF38F-6336-8F4E-A3AB-CD3034481B3D}" dt="2021-10-27T08:51:13.590" v="4698"/>
          <ac:picMkLst>
            <pc:docMk/>
            <pc:sldMk cId="2757141541" sldId="267"/>
            <ac:picMk id="13" creationId="{C2B2293B-7925-6246-83EA-F7CA2E4C22F4}"/>
          </ac:picMkLst>
        </pc:picChg>
        <pc:picChg chg="add del mod modCrop">
          <ac:chgData name="Raju Rimal" userId="512e7f14-ebff-448c-bf59-1202fd5f99f9" providerId="ADAL" clId="{780BF38F-6336-8F4E-A3AB-CD3034481B3D}" dt="2021-10-21T12:17:23.433" v="66" actId="478"/>
          <ac:picMkLst>
            <pc:docMk/>
            <pc:sldMk cId="2757141541" sldId="267"/>
            <ac:picMk id="16" creationId="{7C734857-DA93-9E48-8FD5-7573EB148702}"/>
          </ac:picMkLst>
        </pc:picChg>
        <pc:picChg chg="add del">
          <ac:chgData name="Raju Rimal" userId="512e7f14-ebff-448c-bf59-1202fd5f99f9" providerId="ADAL" clId="{780BF38F-6336-8F4E-A3AB-CD3034481B3D}" dt="2021-10-21T12:17:19.540" v="64" actId="478"/>
          <ac:picMkLst>
            <pc:docMk/>
            <pc:sldMk cId="2757141541" sldId="267"/>
            <ac:picMk id="17" creationId="{F8BE5977-2BF1-BA48-AA9F-5C40A87DE70E}"/>
          </ac:picMkLst>
        </pc:picChg>
        <pc:picChg chg="add del mod">
          <ac:chgData name="Raju Rimal" userId="512e7f14-ebff-448c-bf59-1202fd5f99f9" providerId="ADAL" clId="{780BF38F-6336-8F4E-A3AB-CD3034481B3D}" dt="2021-10-27T08:51:07.237" v="4696" actId="21"/>
          <ac:picMkLst>
            <pc:docMk/>
            <pc:sldMk cId="2757141541" sldId="267"/>
            <ac:picMk id="18" creationId="{20156108-0718-114B-AFC9-F21E213CF2A8}"/>
          </ac:picMkLst>
        </pc:picChg>
        <pc:picChg chg="add del mod">
          <ac:chgData name="Raju Rimal" userId="512e7f14-ebff-448c-bf59-1202fd5f99f9" providerId="ADAL" clId="{780BF38F-6336-8F4E-A3AB-CD3034481B3D}" dt="2021-10-22T15:09:39.261" v="377" actId="478"/>
          <ac:picMkLst>
            <pc:docMk/>
            <pc:sldMk cId="2757141541" sldId="267"/>
            <ac:picMk id="19" creationId="{39B53AF2-8B1A-B446-A3FF-B44FD3A6F049}"/>
          </ac:picMkLst>
        </pc:picChg>
        <pc:picChg chg="add del mod">
          <ac:chgData name="Raju Rimal" userId="512e7f14-ebff-448c-bf59-1202fd5f99f9" providerId="ADAL" clId="{780BF38F-6336-8F4E-A3AB-CD3034481B3D}" dt="2021-10-27T08:51:04.171" v="4695" actId="478"/>
          <ac:picMkLst>
            <pc:docMk/>
            <pc:sldMk cId="2757141541" sldId="267"/>
            <ac:picMk id="20" creationId="{3CF447D3-F233-8A4C-8DD5-2D3270173C80}"/>
          </ac:picMkLst>
        </pc:picChg>
      </pc:sldChg>
      <pc:sldChg chg="modSp del mod ord modTransition modAnim modShow">
        <pc:chgData name="Raju Rimal" userId="512e7f14-ebff-448c-bf59-1202fd5f99f9" providerId="ADAL" clId="{780BF38F-6336-8F4E-A3AB-CD3034481B3D}" dt="2021-10-27T08:34:39.203" v="4584" actId="2696"/>
        <pc:sldMkLst>
          <pc:docMk/>
          <pc:sldMk cId="1672266814" sldId="268"/>
        </pc:sldMkLst>
        <pc:graphicFrameChg chg="mod modGraphic">
          <ac:chgData name="Raju Rimal" userId="512e7f14-ebff-448c-bf59-1202fd5f99f9" providerId="ADAL" clId="{780BF38F-6336-8F4E-A3AB-CD3034481B3D}" dt="2021-10-21T14:37:42.624" v="123" actId="179"/>
          <ac:graphicFrameMkLst>
            <pc:docMk/>
            <pc:sldMk cId="1672266814" sldId="268"/>
            <ac:graphicFrameMk id="12" creationId="{00000000-0000-0000-0000-000000000000}"/>
          </ac:graphicFrameMkLst>
        </pc:graphicFrameChg>
        <pc:graphicFrameChg chg="modGraphic">
          <ac:chgData name="Raju Rimal" userId="512e7f14-ebff-448c-bf59-1202fd5f99f9" providerId="ADAL" clId="{780BF38F-6336-8F4E-A3AB-CD3034481B3D}" dt="2021-10-21T14:37:50.115" v="128" actId="179"/>
          <ac:graphicFrameMkLst>
            <pc:docMk/>
            <pc:sldMk cId="1672266814" sldId="268"/>
            <ac:graphicFrameMk id="13" creationId="{00000000-0000-0000-0000-000000000000}"/>
          </ac:graphicFrameMkLst>
        </pc:graphicFrameChg>
      </pc:sldChg>
      <pc:sldChg chg="ord modTransition">
        <pc:chgData name="Raju Rimal" userId="512e7f14-ebff-448c-bf59-1202fd5f99f9" providerId="ADAL" clId="{780BF38F-6336-8F4E-A3AB-CD3034481B3D}" dt="2021-10-26T12:52:09.054" v="4323"/>
        <pc:sldMkLst>
          <pc:docMk/>
          <pc:sldMk cId="3338264307" sldId="272"/>
        </pc:sldMkLst>
      </pc:sldChg>
      <pc:sldChg chg="addSp delSp modSp mod ord modTransition modClrScheme addAnim delAnim modAnim chgLayout">
        <pc:chgData name="Raju Rimal" userId="512e7f14-ebff-448c-bf59-1202fd5f99f9" providerId="ADAL" clId="{780BF38F-6336-8F4E-A3AB-CD3034481B3D}" dt="2021-10-26T12:52:09.054" v="4323"/>
        <pc:sldMkLst>
          <pc:docMk/>
          <pc:sldMk cId="232990818" sldId="273"/>
        </pc:sldMkLst>
        <pc:spChg chg="mod ord">
          <ac:chgData name="Raju Rimal" userId="512e7f14-ebff-448c-bf59-1202fd5f99f9" providerId="ADAL" clId="{780BF38F-6336-8F4E-A3AB-CD3034481B3D}" dt="2021-10-26T10:27:08.801" v="3942" actId="700"/>
          <ac:spMkLst>
            <pc:docMk/>
            <pc:sldMk cId="232990818" sldId="273"/>
            <ac:spMk id="2" creationId="{B5A53DE7-5D14-4B3A-913B-C0A490DB43C2}"/>
          </ac:spMkLst>
        </pc:spChg>
        <pc:spChg chg="add del mod ord">
          <ac:chgData name="Raju Rimal" userId="512e7f14-ebff-448c-bf59-1202fd5f99f9" providerId="ADAL" clId="{780BF38F-6336-8F4E-A3AB-CD3034481B3D}" dt="2021-10-26T10:27:08.801" v="3942" actId="700"/>
          <ac:spMkLst>
            <pc:docMk/>
            <pc:sldMk cId="232990818" sldId="273"/>
            <ac:spMk id="4" creationId="{F5D96364-CC4B-5247-8911-4836AC4D80DB}"/>
          </ac:spMkLst>
        </pc:spChg>
        <pc:spChg chg="add del mod ord">
          <ac:chgData name="Raju Rimal" userId="512e7f14-ebff-448c-bf59-1202fd5f99f9" providerId="ADAL" clId="{780BF38F-6336-8F4E-A3AB-CD3034481B3D}" dt="2021-10-26T10:27:11.983" v="3943" actId="478"/>
          <ac:spMkLst>
            <pc:docMk/>
            <pc:sldMk cId="232990818" sldId="273"/>
            <ac:spMk id="5" creationId="{B056876B-9C9D-9246-B023-A0F63DE41D6A}"/>
          </ac:spMkLst>
        </pc:spChg>
        <pc:spChg chg="add del mod ord">
          <ac:chgData name="Raju Rimal" userId="512e7f14-ebff-448c-bf59-1202fd5f99f9" providerId="ADAL" clId="{780BF38F-6336-8F4E-A3AB-CD3034481B3D}" dt="2021-10-26T10:27:48.121" v="3950"/>
          <ac:spMkLst>
            <pc:docMk/>
            <pc:sldMk cId="232990818" sldId="273"/>
            <ac:spMk id="6" creationId="{31E2F58F-ECA3-2242-A832-172A6EB32A8A}"/>
          </ac:spMkLst>
        </pc:spChg>
        <pc:spChg chg="mod ord">
          <ac:chgData name="Raju Rimal" userId="512e7f14-ebff-448c-bf59-1202fd5f99f9" providerId="ADAL" clId="{780BF38F-6336-8F4E-A3AB-CD3034481B3D}" dt="2021-10-26T10:27:08.801" v="3942" actId="700"/>
          <ac:spMkLst>
            <pc:docMk/>
            <pc:sldMk cId="232990818" sldId="273"/>
            <ac:spMk id="8" creationId="{48425DD6-ED89-444A-8898-878AAE9AE7E7}"/>
          </ac:spMkLst>
        </pc:spChg>
        <pc:spChg chg="add del mod">
          <ac:chgData name="Raju Rimal" userId="512e7f14-ebff-448c-bf59-1202fd5f99f9" providerId="ADAL" clId="{780BF38F-6336-8F4E-A3AB-CD3034481B3D}" dt="2021-10-26T10:27:31.990" v="3948" actId="478"/>
          <ac:spMkLst>
            <pc:docMk/>
            <pc:sldMk cId="232990818" sldId="273"/>
            <ac:spMk id="9" creationId="{E0018658-8ECB-E046-943A-990BFEB2FCB4}"/>
          </ac:spMkLst>
        </pc:spChg>
        <pc:spChg chg="add del mod">
          <ac:chgData name="Raju Rimal" userId="512e7f14-ebff-448c-bf59-1202fd5f99f9" providerId="ADAL" clId="{780BF38F-6336-8F4E-A3AB-CD3034481B3D}" dt="2021-10-26T10:29:01.963" v="3959"/>
          <ac:spMkLst>
            <pc:docMk/>
            <pc:sldMk cId="232990818" sldId="273"/>
            <ac:spMk id="12" creationId="{BA575788-A9E4-7A4A-B943-4C2FE2DDF1F7}"/>
          </ac:spMkLst>
        </pc:spChg>
        <pc:spChg chg="mod ord">
          <ac:chgData name="Raju Rimal" userId="512e7f14-ebff-448c-bf59-1202fd5f99f9" providerId="ADAL" clId="{780BF38F-6336-8F4E-A3AB-CD3034481B3D}" dt="2021-10-26T10:31:33.239" v="3974" actId="948"/>
          <ac:spMkLst>
            <pc:docMk/>
            <pc:sldMk cId="232990818" sldId="273"/>
            <ac:spMk id="14" creationId="{111923B5-81B8-4596-AECF-85F552696800}"/>
          </ac:spMkLst>
        </pc:spChg>
        <pc:picChg chg="add del mod">
          <ac:chgData name="Raju Rimal" userId="512e7f14-ebff-448c-bf59-1202fd5f99f9" providerId="ADAL" clId="{780BF38F-6336-8F4E-A3AB-CD3034481B3D}" dt="2021-10-26T10:28:41.448" v="3956" actId="478"/>
          <ac:picMkLst>
            <pc:docMk/>
            <pc:sldMk cId="232990818" sldId="273"/>
            <ac:picMk id="10" creationId="{B8F79C9F-90CF-AB40-848A-257F6397F8AC}"/>
          </ac:picMkLst>
        </pc:picChg>
        <pc:picChg chg="add mod">
          <ac:chgData name="Raju Rimal" userId="512e7f14-ebff-448c-bf59-1202fd5f99f9" providerId="ADAL" clId="{780BF38F-6336-8F4E-A3AB-CD3034481B3D}" dt="2021-10-26T10:29:12.983" v="3960" actId="14826"/>
          <ac:picMkLst>
            <pc:docMk/>
            <pc:sldMk cId="232990818" sldId="273"/>
            <ac:picMk id="13" creationId="{CEF5D05F-3BC8-D14D-BE43-C94A217C7440}"/>
          </ac:picMkLst>
        </pc:picChg>
        <pc:picChg chg="del mod">
          <ac:chgData name="Raju Rimal" userId="512e7f14-ebff-448c-bf59-1202fd5f99f9" providerId="ADAL" clId="{780BF38F-6336-8F4E-A3AB-CD3034481B3D}" dt="2021-10-26T10:26:50.230" v="3941" actId="478"/>
          <ac:picMkLst>
            <pc:docMk/>
            <pc:sldMk cId="232990818" sldId="273"/>
            <ac:picMk id="18" creationId="{4A6A4738-3E13-4ECC-82F1-A7548E9AC8D5}"/>
          </ac:picMkLst>
        </pc:picChg>
        <pc:picChg chg="del mod ord modCrop">
          <ac:chgData name="Raju Rimal" userId="512e7f14-ebff-448c-bf59-1202fd5f99f9" providerId="ADAL" clId="{780BF38F-6336-8F4E-A3AB-CD3034481B3D}" dt="2021-10-26T10:27:18.117" v="3945" actId="478"/>
          <ac:picMkLst>
            <pc:docMk/>
            <pc:sldMk cId="232990818" sldId="273"/>
            <ac:picMk id="20" creationId="{12F5D7C9-95CA-4AAE-A69B-E445F24DAF32}"/>
          </ac:picMkLst>
        </pc:picChg>
      </pc:sldChg>
      <pc:sldChg chg="del mod ord modTransition modShow">
        <pc:chgData name="Raju Rimal" userId="512e7f14-ebff-448c-bf59-1202fd5f99f9" providerId="ADAL" clId="{780BF38F-6336-8F4E-A3AB-CD3034481B3D}" dt="2021-10-27T08:34:42.156" v="4585" actId="2696"/>
        <pc:sldMkLst>
          <pc:docMk/>
          <pc:sldMk cId="1959322665" sldId="274"/>
        </pc:sldMkLst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3540896517" sldId="275"/>
        </pc:sldMkLst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396220885" sldId="276"/>
        </pc:sldMkLst>
      </pc:sldChg>
      <pc:sldChg chg="addSp delSp modSp del mod ord modTransition modClrScheme delAnim modAnim modShow chgLayout">
        <pc:chgData name="Raju Rimal" userId="512e7f14-ebff-448c-bf59-1202fd5f99f9" providerId="ADAL" clId="{780BF38F-6336-8F4E-A3AB-CD3034481B3D}" dt="2021-10-27T08:34:47.058" v="4586" actId="2696"/>
        <pc:sldMkLst>
          <pc:docMk/>
          <pc:sldMk cId="4076542652" sldId="277"/>
        </pc:sldMkLst>
        <pc:spChg chg="add del mod">
          <ac:chgData name="Raju Rimal" userId="512e7f14-ebff-448c-bf59-1202fd5f99f9" providerId="ADAL" clId="{780BF38F-6336-8F4E-A3AB-CD3034481B3D}" dt="2021-10-25T12:02:16.576" v="2768" actId="700"/>
          <ac:spMkLst>
            <pc:docMk/>
            <pc:sldMk cId="4076542652" sldId="277"/>
            <ac:spMk id="3" creationId="{96BD207F-BF6B-1A45-9CE3-6F7655F68762}"/>
          </ac:spMkLst>
        </pc:spChg>
        <pc:spChg chg="add del mod">
          <ac:chgData name="Raju Rimal" userId="512e7f14-ebff-448c-bf59-1202fd5f99f9" providerId="ADAL" clId="{780BF38F-6336-8F4E-A3AB-CD3034481B3D}" dt="2021-10-25T13:59:57.241" v="2822" actId="478"/>
          <ac:spMkLst>
            <pc:docMk/>
            <pc:sldMk cId="4076542652" sldId="277"/>
            <ac:spMk id="4" creationId="{705A42B2-BFE4-5540-B0FA-43CC29026FDB}"/>
          </ac:spMkLst>
        </pc:spChg>
        <pc:spChg chg="add del mod">
          <ac:chgData name="Raju Rimal" userId="512e7f14-ebff-448c-bf59-1202fd5f99f9" providerId="ADAL" clId="{780BF38F-6336-8F4E-A3AB-CD3034481B3D}" dt="2021-10-25T13:59:52.911" v="2821"/>
          <ac:spMkLst>
            <pc:docMk/>
            <pc:sldMk cId="4076542652" sldId="277"/>
            <ac:spMk id="6" creationId="{77577A4D-FA89-5740-93B6-30A40F8A757A}"/>
          </ac:spMkLst>
        </pc:spChg>
        <pc:spChg chg="mod ord modVis">
          <ac:chgData name="Raju Rimal" userId="512e7f14-ebff-448c-bf59-1202fd5f99f9" providerId="ADAL" clId="{780BF38F-6336-8F4E-A3AB-CD3034481B3D}" dt="2021-10-25T14:15:26.377" v="2859" actId="26606"/>
          <ac:spMkLst>
            <pc:docMk/>
            <pc:sldMk cId="4076542652" sldId="277"/>
            <ac:spMk id="10" creationId="{00000000-0000-0000-0000-000000000000}"/>
          </ac:spMkLst>
        </pc:spChg>
        <pc:spChg chg="add del mod">
          <ac:chgData name="Raju Rimal" userId="512e7f14-ebff-448c-bf59-1202fd5f99f9" providerId="ADAL" clId="{780BF38F-6336-8F4E-A3AB-CD3034481B3D}" dt="2021-10-25T14:00:21.096" v="2824"/>
          <ac:spMkLst>
            <pc:docMk/>
            <pc:sldMk cId="4076542652" sldId="277"/>
            <ac:spMk id="11" creationId="{59970F9A-D912-AC4A-81A9-B9B249CAA242}"/>
          </ac:spMkLst>
        </pc:spChg>
        <pc:spChg chg="add del mod">
          <ac:chgData name="Raju Rimal" userId="512e7f14-ebff-448c-bf59-1202fd5f99f9" providerId="ADAL" clId="{780BF38F-6336-8F4E-A3AB-CD3034481B3D}" dt="2021-10-25T14:01:19.580" v="2828"/>
          <ac:spMkLst>
            <pc:docMk/>
            <pc:sldMk cId="4076542652" sldId="277"/>
            <ac:spMk id="14" creationId="{813D4BA2-2C9C-5D4B-888F-00032ADEF239}"/>
          </ac:spMkLst>
        </pc:spChg>
        <pc:spChg chg="mod ord">
          <ac:chgData name="Raju Rimal" userId="512e7f14-ebff-448c-bf59-1202fd5f99f9" providerId="ADAL" clId="{780BF38F-6336-8F4E-A3AB-CD3034481B3D}" dt="2021-10-26T10:53:39.020" v="4105" actId="20577"/>
          <ac:spMkLst>
            <pc:docMk/>
            <pc:sldMk cId="4076542652" sldId="277"/>
            <ac:spMk id="16" creationId="{00000000-0000-0000-0000-000000000000}"/>
          </ac:spMkLst>
        </pc:spChg>
        <pc:spChg chg="del mod ord">
          <ac:chgData name="Raju Rimal" userId="512e7f14-ebff-448c-bf59-1202fd5f99f9" providerId="ADAL" clId="{780BF38F-6336-8F4E-A3AB-CD3034481B3D}" dt="2021-10-25T12:02:24.228" v="2771"/>
          <ac:spMkLst>
            <pc:docMk/>
            <pc:sldMk cId="4076542652" sldId="277"/>
            <ac:spMk id="17" creationId="{00000000-0000-0000-0000-000000000000}"/>
          </ac:spMkLst>
        </pc:spChg>
        <pc:spChg chg="add del mod">
          <ac:chgData name="Raju Rimal" userId="512e7f14-ebff-448c-bf59-1202fd5f99f9" providerId="ADAL" clId="{780BF38F-6336-8F4E-A3AB-CD3034481B3D}" dt="2021-10-25T14:04:29.240" v="2832"/>
          <ac:spMkLst>
            <pc:docMk/>
            <pc:sldMk cId="4076542652" sldId="277"/>
            <ac:spMk id="20" creationId="{2F78FFDB-647D-9E4E-8A49-F2D68216F79D}"/>
          </ac:spMkLst>
        </pc:spChg>
        <pc:spChg chg="add del mod">
          <ac:chgData name="Raju Rimal" userId="512e7f14-ebff-448c-bf59-1202fd5f99f9" providerId="ADAL" clId="{780BF38F-6336-8F4E-A3AB-CD3034481B3D}" dt="2021-10-25T14:07:18.481" v="2840"/>
          <ac:spMkLst>
            <pc:docMk/>
            <pc:sldMk cId="4076542652" sldId="277"/>
            <ac:spMk id="23" creationId="{F2D012DE-42D5-1A47-8147-5AA0713096BD}"/>
          </ac:spMkLst>
        </pc:spChg>
        <pc:spChg chg="add del mod">
          <ac:chgData name="Raju Rimal" userId="512e7f14-ebff-448c-bf59-1202fd5f99f9" providerId="ADAL" clId="{780BF38F-6336-8F4E-A3AB-CD3034481B3D}" dt="2021-10-25T14:07:30.765" v="2842"/>
          <ac:spMkLst>
            <pc:docMk/>
            <pc:sldMk cId="4076542652" sldId="277"/>
            <ac:spMk id="31" creationId="{FAFDD067-8C71-D341-8B68-7F4E36C9019A}"/>
          </ac:spMkLst>
        </pc:spChg>
        <pc:spChg chg="add del mod">
          <ac:chgData name="Raju Rimal" userId="512e7f14-ebff-448c-bf59-1202fd5f99f9" providerId="ADAL" clId="{780BF38F-6336-8F4E-A3AB-CD3034481B3D}" dt="2021-10-25T14:14:55.301" v="2855"/>
          <ac:spMkLst>
            <pc:docMk/>
            <pc:sldMk cId="4076542652" sldId="277"/>
            <ac:spMk id="34" creationId="{E05DA501-CBF9-1342-A461-93CF16C6D069}"/>
          </ac:spMkLst>
        </pc:spChg>
        <pc:spChg chg="add del mod">
          <ac:chgData name="Raju Rimal" userId="512e7f14-ebff-448c-bf59-1202fd5f99f9" providerId="ADAL" clId="{780BF38F-6336-8F4E-A3AB-CD3034481B3D}" dt="2021-10-25T14:08:45.529" v="2847" actId="26606"/>
          <ac:spMkLst>
            <pc:docMk/>
            <pc:sldMk cId="4076542652" sldId="277"/>
            <ac:spMk id="37" creationId="{307E8F7F-8872-4E83-ACD0-FDA4C3A5CCF3}"/>
          </ac:spMkLst>
        </pc:spChg>
        <pc:spChg chg="add del mod">
          <ac:chgData name="Raju Rimal" userId="512e7f14-ebff-448c-bf59-1202fd5f99f9" providerId="ADAL" clId="{780BF38F-6336-8F4E-A3AB-CD3034481B3D}" dt="2021-10-25T14:15:09.300" v="2857"/>
          <ac:spMkLst>
            <pc:docMk/>
            <pc:sldMk cId="4076542652" sldId="277"/>
            <ac:spMk id="38" creationId="{3B4C85AF-4199-AE4D-B766-519DA94F7E12}"/>
          </ac:spMkLst>
        </pc:spChg>
        <pc:spChg chg="add del mod">
          <ac:chgData name="Raju Rimal" userId="512e7f14-ebff-448c-bf59-1202fd5f99f9" providerId="ADAL" clId="{780BF38F-6336-8F4E-A3AB-CD3034481B3D}" dt="2021-10-25T14:08:45.529" v="2847" actId="26606"/>
          <ac:spMkLst>
            <pc:docMk/>
            <pc:sldMk cId="4076542652" sldId="277"/>
            <ac:spMk id="39" creationId="{14631BF9-AAA4-4759-B955-2624E0001391}"/>
          </ac:spMkLst>
        </pc:spChg>
        <pc:spChg chg="add del mod">
          <ac:chgData name="Raju Rimal" userId="512e7f14-ebff-448c-bf59-1202fd5f99f9" providerId="ADAL" clId="{780BF38F-6336-8F4E-A3AB-CD3034481B3D}" dt="2021-10-25T14:08:52.073" v="2849" actId="26606"/>
          <ac:spMkLst>
            <pc:docMk/>
            <pc:sldMk cId="4076542652" sldId="277"/>
            <ac:spMk id="41" creationId="{C1B8EDAA-92BC-43F5-8827-99648FA0EE89}"/>
          </ac:spMkLst>
        </pc:spChg>
        <pc:spChg chg="add del">
          <ac:chgData name="Raju Rimal" userId="512e7f14-ebff-448c-bf59-1202fd5f99f9" providerId="ADAL" clId="{780BF38F-6336-8F4E-A3AB-CD3034481B3D}" dt="2021-10-25T14:15:18.622" v="2858" actId="478"/>
          <ac:spMkLst>
            <pc:docMk/>
            <pc:sldMk cId="4076542652" sldId="277"/>
            <ac:spMk id="43" creationId="{C9759134-8C63-47FB-AFBA-C0F90281C8EC}"/>
          </ac:spMkLst>
        </pc:spChg>
        <pc:spChg chg="add mod">
          <ac:chgData name="Raju Rimal" userId="512e7f14-ebff-448c-bf59-1202fd5f99f9" providerId="ADAL" clId="{780BF38F-6336-8F4E-A3AB-CD3034481B3D}" dt="2021-10-25T14:15:26.377" v="2859" actId="26606"/>
          <ac:spMkLst>
            <pc:docMk/>
            <pc:sldMk cId="4076542652" sldId="277"/>
            <ac:spMk id="45" creationId="{6447A844-2D1D-4341-A036-9F7B79007465}"/>
          </ac:spMkLst>
        </pc:spChg>
        <pc:picChg chg="add del mod">
          <ac:chgData name="Raju Rimal" userId="512e7f14-ebff-448c-bf59-1202fd5f99f9" providerId="ADAL" clId="{780BF38F-6336-8F4E-A3AB-CD3034481B3D}" dt="2021-10-25T14:00:19.150" v="2823" actId="478"/>
          <ac:picMkLst>
            <pc:docMk/>
            <pc:sldMk cId="4076542652" sldId="277"/>
            <ac:picMk id="7" creationId="{BDBE58BF-9C90-2445-B31D-EA54068E7B14}"/>
          </ac:picMkLst>
        </pc:picChg>
        <pc:picChg chg="add del mod">
          <ac:chgData name="Raju Rimal" userId="512e7f14-ebff-448c-bf59-1202fd5f99f9" providerId="ADAL" clId="{780BF38F-6336-8F4E-A3AB-CD3034481B3D}" dt="2021-10-25T13:59:43.161" v="2820" actId="478"/>
          <ac:picMkLst>
            <pc:docMk/>
            <pc:sldMk cId="4076542652" sldId="277"/>
            <ac:picMk id="9" creationId="{B6D72728-C593-2741-BF1E-C177169F077D}"/>
          </ac:picMkLst>
        </pc:picChg>
        <pc:picChg chg="add del mod">
          <ac:chgData name="Raju Rimal" userId="512e7f14-ebff-448c-bf59-1202fd5f99f9" providerId="ADAL" clId="{780BF38F-6336-8F4E-A3AB-CD3034481B3D}" dt="2021-10-25T14:00:27.598" v="2825" actId="478"/>
          <ac:picMkLst>
            <pc:docMk/>
            <pc:sldMk cId="4076542652" sldId="277"/>
            <ac:picMk id="12" creationId="{6FB058FF-E754-BA49-BFD3-EE631ACA0013}"/>
          </ac:picMkLst>
        </pc:picChg>
        <pc:picChg chg="add del mod">
          <ac:chgData name="Raju Rimal" userId="512e7f14-ebff-448c-bf59-1202fd5f99f9" providerId="ADAL" clId="{780BF38F-6336-8F4E-A3AB-CD3034481B3D}" dt="2021-10-25T14:01:10.422" v="2827"/>
          <ac:picMkLst>
            <pc:docMk/>
            <pc:sldMk cId="4076542652" sldId="277"/>
            <ac:picMk id="15" creationId="{3B276A22-97A8-A647-84A3-B90C29AC2F9B}"/>
          </ac:picMkLst>
        </pc:picChg>
        <pc:picChg chg="add del mod">
          <ac:chgData name="Raju Rimal" userId="512e7f14-ebff-448c-bf59-1202fd5f99f9" providerId="ADAL" clId="{780BF38F-6336-8F4E-A3AB-CD3034481B3D}" dt="2021-10-25T14:04:26.954" v="2831" actId="478"/>
          <ac:picMkLst>
            <pc:docMk/>
            <pc:sldMk cId="4076542652" sldId="277"/>
            <ac:picMk id="18" creationId="{9D66AC17-E3CA-5440-B831-167AB50A33AB}"/>
          </ac:picMkLst>
        </pc:picChg>
        <pc:picChg chg="add del mod">
          <ac:chgData name="Raju Rimal" userId="512e7f14-ebff-448c-bf59-1202fd5f99f9" providerId="ADAL" clId="{780BF38F-6336-8F4E-A3AB-CD3034481B3D}" dt="2021-10-25T14:06:16.701" v="2833" actId="478"/>
          <ac:picMkLst>
            <pc:docMk/>
            <pc:sldMk cId="4076542652" sldId="277"/>
            <ac:picMk id="21" creationId="{ACC8ECAF-F122-0844-A436-AD49591ABBB2}"/>
          </ac:picMkLst>
        </pc:picChg>
        <pc:picChg chg="add del">
          <ac:chgData name="Raju Rimal" userId="512e7f14-ebff-448c-bf59-1202fd5f99f9" providerId="ADAL" clId="{780BF38F-6336-8F4E-A3AB-CD3034481B3D}" dt="2021-10-25T14:06:19.347" v="2835"/>
          <ac:picMkLst>
            <pc:docMk/>
            <pc:sldMk cId="4076542652" sldId="277"/>
            <ac:picMk id="24" creationId="{07AF4954-95DE-344B-86B0-5BEBF2A14059}"/>
          </ac:picMkLst>
        </pc:picChg>
        <pc:picChg chg="del">
          <ac:chgData name="Raju Rimal" userId="512e7f14-ebff-448c-bf59-1202fd5f99f9" providerId="ADAL" clId="{780BF38F-6336-8F4E-A3AB-CD3034481B3D}" dt="2021-10-25T12:02:10.814" v="2767" actId="478"/>
          <ac:picMkLst>
            <pc:docMk/>
            <pc:sldMk cId="4076542652" sldId="277"/>
            <ac:picMk id="25" creationId="{00000000-0000-0000-0000-000000000000}"/>
          </ac:picMkLst>
        </pc:picChg>
        <pc:picChg chg="add del mod">
          <ac:chgData name="Raju Rimal" userId="512e7f14-ebff-448c-bf59-1202fd5f99f9" providerId="ADAL" clId="{780BF38F-6336-8F4E-A3AB-CD3034481B3D}" dt="2021-10-25T14:06:23.139" v="2837"/>
          <ac:picMkLst>
            <pc:docMk/>
            <pc:sldMk cId="4076542652" sldId="277"/>
            <ac:picMk id="26" creationId="{DDEB0075-EF26-144D-A1D2-B8BED3E62B5C}"/>
          </ac:picMkLst>
        </pc:picChg>
        <pc:picChg chg="add del mod">
          <ac:chgData name="Raju Rimal" userId="512e7f14-ebff-448c-bf59-1202fd5f99f9" providerId="ADAL" clId="{780BF38F-6336-8F4E-A3AB-CD3034481B3D}" dt="2021-10-25T14:06:34.651" v="2839"/>
          <ac:picMkLst>
            <pc:docMk/>
            <pc:sldMk cId="4076542652" sldId="277"/>
            <ac:picMk id="27" creationId="{FAA99D77-B451-2F42-9339-8DAAFA2DB1B5}"/>
          </ac:picMkLst>
        </pc:picChg>
        <pc:picChg chg="add del mod">
          <ac:chgData name="Raju Rimal" userId="512e7f14-ebff-448c-bf59-1202fd5f99f9" providerId="ADAL" clId="{780BF38F-6336-8F4E-A3AB-CD3034481B3D}" dt="2021-10-25T14:07:22.001" v="2841" actId="478"/>
          <ac:picMkLst>
            <pc:docMk/>
            <pc:sldMk cId="4076542652" sldId="277"/>
            <ac:picMk id="28" creationId="{6BF71F18-4580-5148-88E4-0EB2141EE0C6}"/>
          </ac:picMkLst>
        </pc:picChg>
        <pc:picChg chg="del mod ord">
          <ac:chgData name="Raju Rimal" userId="512e7f14-ebff-448c-bf59-1202fd5f99f9" providerId="ADAL" clId="{780BF38F-6336-8F4E-A3AB-CD3034481B3D}" dt="2021-10-25T12:02:21.161" v="2769" actId="21"/>
          <ac:picMkLst>
            <pc:docMk/>
            <pc:sldMk cId="4076542652" sldId="277"/>
            <ac:picMk id="29" creationId="{00000000-0000-0000-0000-000000000000}"/>
          </ac:picMkLst>
        </pc:picChg>
        <pc:picChg chg="add del mod">
          <ac:chgData name="Raju Rimal" userId="512e7f14-ebff-448c-bf59-1202fd5f99f9" providerId="ADAL" clId="{780BF38F-6336-8F4E-A3AB-CD3034481B3D}" dt="2021-10-25T14:14:53.421" v="2854" actId="478"/>
          <ac:picMkLst>
            <pc:docMk/>
            <pc:sldMk cId="4076542652" sldId="277"/>
            <ac:picMk id="32" creationId="{F8B80ED6-5394-A845-9E75-04340453589E}"/>
          </ac:picMkLst>
        </pc:picChg>
        <pc:picChg chg="add del mod">
          <ac:chgData name="Raju Rimal" userId="512e7f14-ebff-448c-bf59-1202fd5f99f9" providerId="ADAL" clId="{780BF38F-6336-8F4E-A3AB-CD3034481B3D}" dt="2021-10-25T14:15:07.306" v="2856" actId="478"/>
          <ac:picMkLst>
            <pc:docMk/>
            <pc:sldMk cId="4076542652" sldId="277"/>
            <ac:picMk id="35" creationId="{4944C32A-874A-3943-8AD8-534FE530B1CB}"/>
          </ac:picMkLst>
        </pc:picChg>
        <pc:picChg chg="add mod">
          <ac:chgData name="Raju Rimal" userId="512e7f14-ebff-448c-bf59-1202fd5f99f9" providerId="ADAL" clId="{780BF38F-6336-8F4E-A3AB-CD3034481B3D}" dt="2021-10-26T12:02:21.773" v="4292" actId="14100"/>
          <ac:picMkLst>
            <pc:docMk/>
            <pc:sldMk cId="4076542652" sldId="277"/>
            <ac:picMk id="40" creationId="{287E0464-3ABE-5E48-A1E1-9F89C18FB485}"/>
          </ac:picMkLst>
        </pc:picChg>
      </pc:sldChg>
      <pc:sldChg chg="ord modTransition">
        <pc:chgData name="Raju Rimal" userId="512e7f14-ebff-448c-bf59-1202fd5f99f9" providerId="ADAL" clId="{780BF38F-6336-8F4E-A3AB-CD3034481B3D}" dt="2021-10-26T12:52:09.054" v="4323"/>
        <pc:sldMkLst>
          <pc:docMk/>
          <pc:sldMk cId="2698936506" sldId="278"/>
        </pc:sldMkLst>
      </pc:sldChg>
      <pc:sldChg chg="ord modTransition">
        <pc:chgData name="Raju Rimal" userId="512e7f14-ebff-448c-bf59-1202fd5f99f9" providerId="ADAL" clId="{780BF38F-6336-8F4E-A3AB-CD3034481B3D}" dt="2021-10-26T12:52:09.054" v="4323"/>
        <pc:sldMkLst>
          <pc:docMk/>
          <pc:sldMk cId="4231020799" sldId="279"/>
        </pc:sldMkLst>
      </pc:sldChg>
      <pc:sldChg chg="mod ord modTransition modShow">
        <pc:chgData name="Raju Rimal" userId="512e7f14-ebff-448c-bf59-1202fd5f99f9" providerId="ADAL" clId="{780BF38F-6336-8F4E-A3AB-CD3034481B3D}" dt="2021-10-26T14:36:56.484" v="4572" actId="729"/>
        <pc:sldMkLst>
          <pc:docMk/>
          <pc:sldMk cId="3350690290" sldId="280"/>
        </pc:sldMkLst>
      </pc:sldChg>
      <pc:sldChg chg="del mod ord modTransition modShow">
        <pc:chgData name="Raju Rimal" userId="512e7f14-ebff-448c-bf59-1202fd5f99f9" providerId="ADAL" clId="{780BF38F-6336-8F4E-A3AB-CD3034481B3D}" dt="2021-10-27T08:33:11.402" v="4582" actId="2696"/>
        <pc:sldMkLst>
          <pc:docMk/>
          <pc:sldMk cId="2870372057" sldId="283"/>
        </pc:sldMkLst>
      </pc:sldChg>
      <pc:sldChg chg="ord modTransition">
        <pc:chgData name="Raju Rimal" userId="512e7f14-ebff-448c-bf59-1202fd5f99f9" providerId="ADAL" clId="{780BF38F-6336-8F4E-A3AB-CD3034481B3D}" dt="2021-10-26T12:52:09.054" v="4323"/>
        <pc:sldMkLst>
          <pc:docMk/>
          <pc:sldMk cId="1654698081" sldId="284"/>
        </pc:sldMkLst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1425320827" sldId="285"/>
        </pc:sldMkLst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316568917" sldId="286"/>
        </pc:sldMkLst>
      </pc:sldChg>
      <pc:sldChg chg="del mod ord modTransition modShow">
        <pc:chgData name="Raju Rimal" userId="512e7f14-ebff-448c-bf59-1202fd5f99f9" providerId="ADAL" clId="{780BF38F-6336-8F4E-A3AB-CD3034481B3D}" dt="2021-10-27T08:34:50.074" v="4587" actId="2696"/>
        <pc:sldMkLst>
          <pc:docMk/>
          <pc:sldMk cId="1417029672" sldId="287"/>
        </pc:sldMkLst>
      </pc:sldChg>
      <pc:sldChg chg="del mod ord modTransition modShow">
        <pc:chgData name="Raju Rimal" userId="512e7f14-ebff-448c-bf59-1202fd5f99f9" providerId="ADAL" clId="{780BF38F-6336-8F4E-A3AB-CD3034481B3D}" dt="2021-10-27T08:34:50.074" v="4587" actId="2696"/>
        <pc:sldMkLst>
          <pc:docMk/>
          <pc:sldMk cId="1607898480" sldId="288"/>
        </pc:sldMkLst>
      </pc:sldChg>
      <pc:sldChg chg="del mod ord modTransition modShow">
        <pc:chgData name="Raju Rimal" userId="512e7f14-ebff-448c-bf59-1202fd5f99f9" providerId="ADAL" clId="{780BF38F-6336-8F4E-A3AB-CD3034481B3D}" dt="2021-10-27T08:34:39.203" v="4584" actId="2696"/>
        <pc:sldMkLst>
          <pc:docMk/>
          <pc:sldMk cId="416885763" sldId="289"/>
        </pc:sldMkLst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740801880" sldId="290"/>
        </pc:sldMkLst>
      </pc:sldChg>
      <pc:sldChg chg="del mod ord modTransition modShow">
        <pc:chgData name="Raju Rimal" userId="512e7f14-ebff-448c-bf59-1202fd5f99f9" providerId="ADAL" clId="{780BF38F-6336-8F4E-A3AB-CD3034481B3D}" dt="2021-10-27T08:34:50.074" v="4587" actId="2696"/>
        <pc:sldMkLst>
          <pc:docMk/>
          <pc:sldMk cId="589091075" sldId="291"/>
        </pc:sldMkLst>
      </pc:sldChg>
      <pc:sldChg chg="del mod ord modTransition modShow">
        <pc:chgData name="Raju Rimal" userId="512e7f14-ebff-448c-bf59-1202fd5f99f9" providerId="ADAL" clId="{780BF38F-6336-8F4E-A3AB-CD3034481B3D}" dt="2021-10-27T08:34:52.191" v="4588" actId="2696"/>
        <pc:sldMkLst>
          <pc:docMk/>
          <pc:sldMk cId="697722006" sldId="292"/>
        </pc:sldMkLst>
      </pc:sldChg>
      <pc:sldChg chg="addSp delSp modSp new del mod modClrScheme chgLayout">
        <pc:chgData name="Raju Rimal" userId="512e7f14-ebff-448c-bf59-1202fd5f99f9" providerId="ADAL" clId="{780BF38F-6336-8F4E-A3AB-CD3034481B3D}" dt="2021-10-22T15:12:56.419" v="400" actId="2696"/>
        <pc:sldMkLst>
          <pc:docMk/>
          <pc:sldMk cId="3913715352" sldId="293"/>
        </pc:sldMkLst>
        <pc:spChg chg="del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2" creationId="{1C5C81BA-DBAF-5B49-A8A0-58E13F1EDD35}"/>
          </ac:spMkLst>
        </pc:spChg>
        <pc:spChg chg="del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3" creationId="{0EC14445-0E4C-9941-9D91-0D7D37B41F20}"/>
          </ac:spMkLst>
        </pc:spChg>
        <pc:spChg chg="del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4" creationId="{DAA874F3-58A2-024C-BA9F-33EC8F559040}"/>
          </ac:spMkLst>
        </pc:spChg>
        <pc:spChg chg="add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5" creationId="{F7E472B9-6089-6247-947B-205DEAFAA710}"/>
          </ac:spMkLst>
        </pc:spChg>
        <pc:spChg chg="add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6" creationId="{15B29C8B-9C65-274E-BF3B-880462E210CD}"/>
          </ac:spMkLst>
        </pc:spChg>
        <pc:spChg chg="add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7" creationId="{1C544722-7680-D349-A358-25AC289C368F}"/>
          </ac:spMkLst>
        </pc:spChg>
      </pc:sldChg>
      <pc:sldChg chg="addSp delSp modSp add mod ord modTransition modClrScheme modAnim chgLayout">
        <pc:chgData name="Raju Rimal" userId="512e7f14-ebff-448c-bf59-1202fd5f99f9" providerId="ADAL" clId="{780BF38F-6336-8F4E-A3AB-CD3034481B3D}" dt="2021-10-26T12:52:09.054" v="4323"/>
        <pc:sldMkLst>
          <pc:docMk/>
          <pc:sldMk cId="2373818725" sldId="294"/>
        </pc:sldMkLst>
        <pc:spChg chg="mod ord">
          <ac:chgData name="Raju Rimal" userId="512e7f14-ebff-448c-bf59-1202fd5f99f9" providerId="ADAL" clId="{780BF38F-6336-8F4E-A3AB-CD3034481B3D}" dt="2021-10-25T10:06:51.206" v="585"/>
          <ac:spMkLst>
            <pc:docMk/>
            <pc:sldMk cId="2373818725" sldId="294"/>
            <ac:spMk id="2" creationId="{B5A53DE7-5D14-4B3A-913B-C0A490DB43C2}"/>
          </ac:spMkLst>
        </pc:spChg>
        <pc:spChg chg="add mod">
          <ac:chgData name="Raju Rimal" userId="512e7f14-ebff-448c-bf59-1202fd5f99f9" providerId="ADAL" clId="{780BF38F-6336-8F4E-A3AB-CD3034481B3D}" dt="2021-10-25T10:39:26.485" v="2603" actId="208"/>
          <ac:spMkLst>
            <pc:docMk/>
            <pc:sldMk cId="2373818725" sldId="294"/>
            <ac:spMk id="3" creationId="{F6F5D712-A1DF-9C47-B995-5340B74CFC44}"/>
          </ac:spMkLst>
        </pc:spChg>
        <pc:spChg chg="add del mod ord">
          <ac:chgData name="Raju Rimal" userId="512e7f14-ebff-448c-bf59-1202fd5f99f9" providerId="ADAL" clId="{780BF38F-6336-8F4E-A3AB-CD3034481B3D}" dt="2021-10-21T14:55:33.752" v="139" actId="700"/>
          <ac:spMkLst>
            <pc:docMk/>
            <pc:sldMk cId="2373818725" sldId="294"/>
            <ac:spMk id="4" creationId="{21F0F7D5-3E5D-A848-A8A6-5795AE0CD536}"/>
          </ac:spMkLst>
        </pc:spChg>
        <pc:spChg chg="add del mod">
          <ac:chgData name="Raju Rimal" userId="512e7f14-ebff-448c-bf59-1202fd5f99f9" providerId="ADAL" clId="{780BF38F-6336-8F4E-A3AB-CD3034481B3D}" dt="2021-10-21T14:56:37.435" v="143"/>
          <ac:spMkLst>
            <pc:docMk/>
            <pc:sldMk cId="2373818725" sldId="294"/>
            <ac:spMk id="6" creationId="{FD824B9D-0297-A340-AEB9-FD101BD2A2E6}"/>
          </ac:spMkLst>
        </pc:spChg>
        <pc:spChg chg="mod ord">
          <ac:chgData name="Raju Rimal" userId="512e7f14-ebff-448c-bf59-1202fd5f99f9" providerId="ADAL" clId="{780BF38F-6336-8F4E-A3AB-CD3034481B3D}" dt="2021-10-21T14:57:50.284" v="151" actId="700"/>
          <ac:spMkLst>
            <pc:docMk/>
            <pc:sldMk cId="2373818725" sldId="294"/>
            <ac:spMk id="8" creationId="{48425DD6-ED89-444A-8898-878AAE9AE7E7}"/>
          </ac:spMkLst>
        </pc:spChg>
        <pc:spChg chg="add mod">
          <ac:chgData name="Raju Rimal" userId="512e7f14-ebff-448c-bf59-1202fd5f99f9" providerId="ADAL" clId="{780BF38F-6336-8F4E-A3AB-CD3034481B3D}" dt="2021-10-25T10:41:18.184" v="2610" actId="14100"/>
          <ac:spMkLst>
            <pc:docMk/>
            <pc:sldMk cId="2373818725" sldId="294"/>
            <ac:spMk id="9" creationId="{746BCC97-BD84-2C45-B8CF-2A358019AE07}"/>
          </ac:spMkLst>
        </pc:spChg>
        <pc:spChg chg="add del mod">
          <ac:chgData name="Raju Rimal" userId="512e7f14-ebff-448c-bf59-1202fd5f99f9" providerId="ADAL" clId="{780BF38F-6336-8F4E-A3AB-CD3034481B3D}" dt="2021-10-21T14:57:01.036" v="147"/>
          <ac:spMkLst>
            <pc:docMk/>
            <pc:sldMk cId="2373818725" sldId="294"/>
            <ac:spMk id="11" creationId="{F71AEF30-ED3A-A243-B1A5-B8F3F6C603B6}"/>
          </ac:spMkLst>
        </pc:spChg>
        <pc:spChg chg="mod ord">
          <ac:chgData name="Raju Rimal" userId="512e7f14-ebff-448c-bf59-1202fd5f99f9" providerId="ADAL" clId="{780BF38F-6336-8F4E-A3AB-CD3034481B3D}" dt="2021-10-25T10:18:44.955" v="1607" actId="255"/>
          <ac:spMkLst>
            <pc:docMk/>
            <pc:sldMk cId="2373818725" sldId="294"/>
            <ac:spMk id="14" creationId="{111923B5-81B8-4596-AECF-85F552696800}"/>
          </ac:spMkLst>
        </pc:spChg>
        <pc:spChg chg="add del mod">
          <ac:chgData name="Raju Rimal" userId="512e7f14-ebff-448c-bf59-1202fd5f99f9" providerId="ADAL" clId="{780BF38F-6336-8F4E-A3AB-CD3034481B3D}" dt="2021-10-21T14:57:24.171" v="149"/>
          <ac:spMkLst>
            <pc:docMk/>
            <pc:sldMk cId="2373818725" sldId="294"/>
            <ac:spMk id="16" creationId="{5248805A-EDC7-C143-B664-1E7AE89A15C6}"/>
          </ac:spMkLst>
        </pc:spChg>
        <pc:spChg chg="add del mod ord">
          <ac:chgData name="Raju Rimal" userId="512e7f14-ebff-448c-bf59-1202fd5f99f9" providerId="ADAL" clId="{780BF38F-6336-8F4E-A3AB-CD3034481B3D}" dt="2021-10-21T14:57:50.284" v="151" actId="700"/>
          <ac:spMkLst>
            <pc:docMk/>
            <pc:sldMk cId="2373818725" sldId="294"/>
            <ac:spMk id="19" creationId="{C037F614-922F-834A-A802-8B0A4D6BE584}"/>
          </ac:spMkLst>
        </pc:spChg>
        <pc:spChg chg="add del mod ord">
          <ac:chgData name="Raju Rimal" userId="512e7f14-ebff-448c-bf59-1202fd5f99f9" providerId="ADAL" clId="{780BF38F-6336-8F4E-A3AB-CD3034481B3D}" dt="2021-10-21T14:57:50.284" v="151" actId="700"/>
          <ac:spMkLst>
            <pc:docMk/>
            <pc:sldMk cId="2373818725" sldId="294"/>
            <ac:spMk id="21" creationId="{B123C2A9-414D-E34A-96CD-2EBE6E87350D}"/>
          </ac:spMkLst>
        </pc:spChg>
        <pc:spChg chg="add mod ord">
          <ac:chgData name="Raju Rimal" userId="512e7f14-ebff-448c-bf59-1202fd5f99f9" providerId="ADAL" clId="{780BF38F-6336-8F4E-A3AB-CD3034481B3D}" dt="2021-10-25T10:07:21.222" v="657" actId="20577"/>
          <ac:spMkLst>
            <pc:docMk/>
            <pc:sldMk cId="2373818725" sldId="294"/>
            <ac:spMk id="22" creationId="{9ECE3AB1-F0B1-4D43-AE56-0E109DA5F005}"/>
          </ac:spMkLst>
        </pc:spChg>
        <pc:spChg chg="add del mod ord">
          <ac:chgData name="Raju Rimal" userId="512e7f14-ebff-448c-bf59-1202fd5f99f9" providerId="ADAL" clId="{780BF38F-6336-8F4E-A3AB-CD3034481B3D}" dt="2021-10-21T14:58:56.823" v="156" actId="478"/>
          <ac:spMkLst>
            <pc:docMk/>
            <pc:sldMk cId="2373818725" sldId="294"/>
            <ac:spMk id="23" creationId="{9EADB173-A580-994E-A412-5B8439112886}"/>
          </ac:spMkLst>
        </pc:spChg>
        <pc:spChg chg="add del mod">
          <ac:chgData name="Raju Rimal" userId="512e7f14-ebff-448c-bf59-1202fd5f99f9" providerId="ADAL" clId="{780BF38F-6336-8F4E-A3AB-CD3034481B3D}" dt="2021-10-21T14:58:17.687" v="153"/>
          <ac:spMkLst>
            <pc:docMk/>
            <pc:sldMk cId="2373818725" sldId="294"/>
            <ac:spMk id="25" creationId="{C3988901-9E7B-DC4D-BEEC-6785F3A9EBE3}"/>
          </ac:spMkLst>
        </pc:spChg>
        <pc:grpChg chg="add mod">
          <ac:chgData name="Raju Rimal" userId="512e7f14-ebff-448c-bf59-1202fd5f99f9" providerId="ADAL" clId="{780BF38F-6336-8F4E-A3AB-CD3034481B3D}" dt="2021-10-25T10:55:21.886" v="2746" actId="164"/>
          <ac:grpSpMkLst>
            <pc:docMk/>
            <pc:sldMk cId="2373818725" sldId="294"/>
            <ac:grpSpMk id="6" creationId="{DBADF971-E268-134D-877A-D184423AC118}"/>
          </ac:grpSpMkLst>
        </pc:grpChg>
        <pc:grpChg chg="add mod">
          <ac:chgData name="Raju Rimal" userId="512e7f14-ebff-448c-bf59-1202fd5f99f9" providerId="ADAL" clId="{780BF38F-6336-8F4E-A3AB-CD3034481B3D}" dt="2021-10-25T10:56:06.644" v="2751" actId="164"/>
          <ac:grpSpMkLst>
            <pc:docMk/>
            <pc:sldMk cId="2373818725" sldId="294"/>
            <ac:grpSpMk id="7" creationId="{159F8B44-DD8E-784C-874A-8F308398BA72}"/>
          </ac:grpSpMkLst>
        </pc:grpChg>
        <pc:picChg chg="add del mod">
          <ac:chgData name="Raju Rimal" userId="512e7f14-ebff-448c-bf59-1202fd5f99f9" providerId="ADAL" clId="{780BF38F-6336-8F4E-A3AB-CD3034481B3D}" dt="2021-10-25T10:52:34.695" v="2681" actId="478"/>
          <ac:picMkLst>
            <pc:docMk/>
            <pc:sldMk cId="2373818725" sldId="294"/>
            <ac:picMk id="5" creationId="{CBFB203D-3C92-1146-A7E3-C878C1C1B6A2}"/>
          </ac:picMkLst>
        </pc:picChg>
        <pc:picChg chg="add del mod">
          <ac:chgData name="Raju Rimal" userId="512e7f14-ebff-448c-bf59-1202fd5f99f9" providerId="ADAL" clId="{780BF38F-6336-8F4E-A3AB-CD3034481B3D}" dt="2021-10-21T14:55:55.234" v="142"/>
          <ac:picMkLst>
            <pc:docMk/>
            <pc:sldMk cId="2373818725" sldId="294"/>
            <ac:picMk id="7" creationId="{A4F90838-BA7A-CA45-834E-D1DE8C5F40A4}"/>
          </ac:picMkLst>
        </pc:picChg>
        <pc:picChg chg="add del mod">
          <ac:chgData name="Raju Rimal" userId="512e7f14-ebff-448c-bf59-1202fd5f99f9" providerId="ADAL" clId="{780BF38F-6336-8F4E-A3AB-CD3034481B3D}" dt="2021-10-21T14:56:52.074" v="144" actId="478"/>
          <ac:picMkLst>
            <pc:docMk/>
            <pc:sldMk cId="2373818725" sldId="294"/>
            <ac:picMk id="9" creationId="{7E1820BB-4B14-E84C-8907-2B52784A5EE9}"/>
          </ac:picMkLst>
        </pc:picChg>
        <pc:picChg chg="add del mod">
          <ac:chgData name="Raju Rimal" userId="512e7f14-ebff-448c-bf59-1202fd5f99f9" providerId="ADAL" clId="{780BF38F-6336-8F4E-A3AB-CD3034481B3D}" dt="2021-10-25T10:52:34.695" v="2681" actId="478"/>
          <ac:picMkLst>
            <pc:docMk/>
            <pc:sldMk cId="2373818725" sldId="294"/>
            <ac:picMk id="11" creationId="{218C1A8D-8382-D441-AF65-E47836543AF5}"/>
          </ac:picMkLst>
        </pc:picChg>
        <pc:picChg chg="add del mod">
          <ac:chgData name="Raju Rimal" userId="512e7f14-ebff-448c-bf59-1202fd5f99f9" providerId="ADAL" clId="{780BF38F-6336-8F4E-A3AB-CD3034481B3D}" dt="2021-10-25T10:52:34.695" v="2681" actId="478"/>
          <ac:picMkLst>
            <pc:docMk/>
            <pc:sldMk cId="2373818725" sldId="294"/>
            <ac:picMk id="12" creationId="{68FAB232-39CF-194D-967A-B8D04D4CD4B0}"/>
          </ac:picMkLst>
        </pc:picChg>
        <pc:picChg chg="add del">
          <ac:chgData name="Raju Rimal" userId="512e7f14-ebff-448c-bf59-1202fd5f99f9" providerId="ADAL" clId="{780BF38F-6336-8F4E-A3AB-CD3034481B3D}" dt="2021-10-21T14:56:59.286" v="146"/>
          <ac:picMkLst>
            <pc:docMk/>
            <pc:sldMk cId="2373818725" sldId="294"/>
            <ac:picMk id="12" creationId="{9F4C4F67-4F29-B341-9BF0-2C248BAB7926}"/>
          </ac:picMkLst>
        </pc:picChg>
        <pc:picChg chg="add del mod">
          <ac:chgData name="Raju Rimal" userId="512e7f14-ebff-448c-bf59-1202fd5f99f9" providerId="ADAL" clId="{780BF38F-6336-8F4E-A3AB-CD3034481B3D}" dt="2021-10-21T14:57:22.181" v="148" actId="478"/>
          <ac:picMkLst>
            <pc:docMk/>
            <pc:sldMk cId="2373818725" sldId="294"/>
            <ac:picMk id="13" creationId="{2AE32F9D-E0C5-5D45-B369-AFF94D90E2DC}"/>
          </ac:picMkLst>
        </pc:picChg>
        <pc:picChg chg="add del mod">
          <ac:chgData name="Raju Rimal" userId="512e7f14-ebff-448c-bf59-1202fd5f99f9" providerId="ADAL" clId="{780BF38F-6336-8F4E-A3AB-CD3034481B3D}" dt="2021-10-25T10:52:34.695" v="2681" actId="478"/>
          <ac:picMkLst>
            <pc:docMk/>
            <pc:sldMk cId="2373818725" sldId="294"/>
            <ac:picMk id="13" creationId="{9F44E20D-4646-F340-9D1C-8A4F47420203}"/>
          </ac:picMkLst>
        </pc:picChg>
        <pc:picChg chg="add del mod">
          <ac:chgData name="Raju Rimal" userId="512e7f14-ebff-448c-bf59-1202fd5f99f9" providerId="ADAL" clId="{780BF38F-6336-8F4E-A3AB-CD3034481B3D}" dt="2021-10-25T10:52:16.621" v="2678" actId="478"/>
          <ac:picMkLst>
            <pc:docMk/>
            <pc:sldMk cId="2373818725" sldId="294"/>
            <ac:picMk id="15" creationId="{5269A886-FA9F-9142-AB4D-F54B9E437D89}"/>
          </ac:picMkLst>
        </pc:picChg>
        <pc:picChg chg="add del mod">
          <ac:chgData name="Raju Rimal" userId="512e7f14-ebff-448c-bf59-1202fd5f99f9" providerId="ADAL" clId="{780BF38F-6336-8F4E-A3AB-CD3034481B3D}" dt="2021-10-25T10:52:16.621" v="2678" actId="478"/>
          <ac:picMkLst>
            <pc:docMk/>
            <pc:sldMk cId="2373818725" sldId="294"/>
            <ac:picMk id="16" creationId="{61E102C1-4A34-904C-BE99-654F41033B23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17" creationId="{0CCD6F7A-733F-E448-866B-501E5137D08F}"/>
          </ac:picMkLst>
        </pc:picChg>
        <pc:picChg chg="add del mod ord modCrop">
          <ac:chgData name="Raju Rimal" userId="512e7f14-ebff-448c-bf59-1202fd5f99f9" providerId="ADAL" clId="{780BF38F-6336-8F4E-A3AB-CD3034481B3D}" dt="2021-10-21T14:57:59.939" v="152" actId="478"/>
          <ac:picMkLst>
            <pc:docMk/>
            <pc:sldMk cId="2373818725" sldId="294"/>
            <ac:picMk id="17" creationId="{AA416A05-45BE-AE4C-A2BD-EFE30AD3F89F}"/>
          </ac:picMkLst>
        </pc:picChg>
        <pc:picChg chg="del">
          <ac:chgData name="Raju Rimal" userId="512e7f14-ebff-448c-bf59-1202fd5f99f9" providerId="ADAL" clId="{780BF38F-6336-8F4E-A3AB-CD3034481B3D}" dt="2021-10-21T14:55:20.534" v="138" actId="478"/>
          <ac:picMkLst>
            <pc:docMk/>
            <pc:sldMk cId="2373818725" sldId="294"/>
            <ac:picMk id="18" creationId="{4A6A4738-3E13-4ECC-82F1-A7548E9AC8D5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18" creationId="{FBD7B22C-DCE1-FB4E-B78A-6E0B629749DD}"/>
          </ac:picMkLst>
        </pc:picChg>
        <pc:picChg chg="add del mod">
          <ac:chgData name="Raju Rimal" userId="512e7f14-ebff-448c-bf59-1202fd5f99f9" providerId="ADAL" clId="{780BF38F-6336-8F4E-A3AB-CD3034481B3D}" dt="2021-10-25T10:53:05.642" v="2688" actId="478"/>
          <ac:picMkLst>
            <pc:docMk/>
            <pc:sldMk cId="2373818725" sldId="294"/>
            <ac:picMk id="19" creationId="{2ACD398D-49EC-9F45-A092-9D8490F88F00}"/>
          </ac:picMkLst>
        </pc:picChg>
        <pc:picChg chg="del mod ord">
          <ac:chgData name="Raju Rimal" userId="512e7f14-ebff-448c-bf59-1202fd5f99f9" providerId="ADAL" clId="{780BF38F-6336-8F4E-A3AB-CD3034481B3D}" dt="2021-10-21T14:55:38.868" v="140" actId="478"/>
          <ac:picMkLst>
            <pc:docMk/>
            <pc:sldMk cId="2373818725" sldId="294"/>
            <ac:picMk id="20" creationId="{12F5D7C9-95CA-4AAE-A69B-E445F24DAF32}"/>
          </ac:picMkLst>
        </pc:picChg>
        <pc:picChg chg="add del mod">
          <ac:chgData name="Raju Rimal" userId="512e7f14-ebff-448c-bf59-1202fd5f99f9" providerId="ADAL" clId="{780BF38F-6336-8F4E-A3AB-CD3034481B3D}" dt="2021-10-25T10:53:07.554" v="2689" actId="478"/>
          <ac:picMkLst>
            <pc:docMk/>
            <pc:sldMk cId="2373818725" sldId="294"/>
            <ac:picMk id="20" creationId="{725FD0DD-D58F-9E48-971B-684C47A551F3}"/>
          </ac:picMkLst>
        </pc:picChg>
        <pc:picChg chg="add del mod">
          <ac:chgData name="Raju Rimal" userId="512e7f14-ebff-448c-bf59-1202fd5f99f9" providerId="ADAL" clId="{780BF38F-6336-8F4E-A3AB-CD3034481B3D}" dt="2021-10-25T10:50:09.288" v="2669" actId="478"/>
          <ac:picMkLst>
            <pc:docMk/>
            <pc:sldMk cId="2373818725" sldId="294"/>
            <ac:picMk id="21" creationId="{F708392C-C832-E046-A71A-0B2DB07DA453}"/>
          </ac:picMkLst>
        </pc:picChg>
        <pc:picChg chg="add del mod">
          <ac:chgData name="Raju Rimal" userId="512e7f14-ebff-448c-bf59-1202fd5f99f9" providerId="ADAL" clId="{780BF38F-6336-8F4E-A3AB-CD3034481B3D}" dt="2021-10-25T10:50:36.275" v="2673" actId="478"/>
          <ac:picMkLst>
            <pc:docMk/>
            <pc:sldMk cId="2373818725" sldId="294"/>
            <ac:picMk id="23" creationId="{47DF4534-878E-6A41-8E9C-3380C5EE1C35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24" creationId="{A680263E-E4F7-AD46-815B-84052B73CD33}"/>
          </ac:picMkLst>
        </pc:picChg>
        <pc:picChg chg="add del mod">
          <ac:chgData name="Raju Rimal" userId="512e7f14-ebff-448c-bf59-1202fd5f99f9" providerId="ADAL" clId="{780BF38F-6336-8F4E-A3AB-CD3034481B3D}" dt="2021-10-25T10:50:05.837" v="2668" actId="478"/>
          <ac:picMkLst>
            <pc:docMk/>
            <pc:sldMk cId="2373818725" sldId="294"/>
            <ac:picMk id="25" creationId="{FF1A7EBB-8FA8-0542-80E7-D769F94E9B1E}"/>
          </ac:picMkLst>
        </pc:picChg>
        <pc:picChg chg="add mod">
          <ac:chgData name="Raju Rimal" userId="512e7f14-ebff-448c-bf59-1202fd5f99f9" providerId="ADAL" clId="{780BF38F-6336-8F4E-A3AB-CD3034481B3D}" dt="2021-10-25T10:48:26.211" v="2650" actId="1076"/>
          <ac:picMkLst>
            <pc:docMk/>
            <pc:sldMk cId="2373818725" sldId="294"/>
            <ac:picMk id="26" creationId="{EFF6FFE9-BF1F-174A-BB44-05D25E52072E}"/>
          </ac:picMkLst>
        </pc:picChg>
        <pc:picChg chg="add del mod">
          <ac:chgData name="Raju Rimal" userId="512e7f14-ebff-448c-bf59-1202fd5f99f9" providerId="ADAL" clId="{780BF38F-6336-8F4E-A3AB-CD3034481B3D}" dt="2021-10-25T10:50:04.393" v="2667" actId="478"/>
          <ac:picMkLst>
            <pc:docMk/>
            <pc:sldMk cId="2373818725" sldId="294"/>
            <ac:picMk id="27" creationId="{63BE375F-FA18-824E-BD3E-6ABEFACAF85D}"/>
          </ac:picMkLst>
        </pc:picChg>
        <pc:picChg chg="add mod">
          <ac:chgData name="Raju Rimal" userId="512e7f14-ebff-448c-bf59-1202fd5f99f9" providerId="ADAL" clId="{780BF38F-6336-8F4E-A3AB-CD3034481B3D}" dt="2021-10-25T10:49:51.510" v="2664" actId="571"/>
          <ac:picMkLst>
            <pc:docMk/>
            <pc:sldMk cId="2373818725" sldId="294"/>
            <ac:picMk id="28" creationId="{425D47F5-4C9C-CB4B-8D46-F759221BE1DC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29" creationId="{48FAF0A2-0052-FC43-BAEA-65FCCF818D8D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0" creationId="{832A07C8-DE3F-FE43-8E18-AACE3FDED17F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1" creationId="{B2E4217D-63C7-AC4A-ABE1-D28C09FAAFF0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2" creationId="{ECC9DE8C-729A-6B4C-9E06-39EC988FD9CA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3" creationId="{1044B5D3-8E43-9647-9B50-58EDD2F5F8EB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4" creationId="{8A1BE795-AE28-CA4F-908D-3F885F281F1E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5" creationId="{948A0D69-C4C9-5A4F-A27E-678115722876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6" creationId="{94491925-4D6D-CD4D-BA2B-2FEEF857449D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7" creationId="{03501A09-C2CC-AE46-8B5A-37B5BFDBB79C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8" creationId="{DEDAD5A3-2B3A-EC4C-B258-F2A95A2C2106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39" creationId="{4FF5ADB9-DB20-7B40-A764-63E8A45A40C2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40" creationId="{F3D6D4B0-C2FF-B445-8B2F-7A0F07F79B85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41" creationId="{0088E247-D87F-0643-ACF5-DADD6965A937}"/>
          </ac:picMkLst>
        </pc:picChg>
        <pc:picChg chg="add mod">
          <ac:chgData name="Raju Rimal" userId="512e7f14-ebff-448c-bf59-1202fd5f99f9" providerId="ADAL" clId="{780BF38F-6336-8F4E-A3AB-CD3034481B3D}" dt="2021-10-25T10:55:21.886" v="2746" actId="164"/>
          <ac:picMkLst>
            <pc:docMk/>
            <pc:sldMk cId="2373818725" sldId="294"/>
            <ac:picMk id="42" creationId="{96DBD4E7-1A26-9B42-A0C1-024FF19225F8}"/>
          </ac:picMkLst>
        </pc:picChg>
        <pc:picChg chg="add mod">
          <ac:chgData name="Raju Rimal" userId="512e7f14-ebff-448c-bf59-1202fd5f99f9" providerId="ADAL" clId="{780BF38F-6336-8F4E-A3AB-CD3034481B3D}" dt="2021-10-25T10:56:06.644" v="2751" actId="164"/>
          <ac:picMkLst>
            <pc:docMk/>
            <pc:sldMk cId="2373818725" sldId="294"/>
            <ac:picMk id="43" creationId="{F92B9B6C-D976-C84A-87E3-79BA9FB89F53}"/>
          </ac:picMkLst>
        </pc:picChg>
        <pc:picChg chg="add mod">
          <ac:chgData name="Raju Rimal" userId="512e7f14-ebff-448c-bf59-1202fd5f99f9" providerId="ADAL" clId="{780BF38F-6336-8F4E-A3AB-CD3034481B3D}" dt="2021-10-25T10:56:06.644" v="2751" actId="164"/>
          <ac:picMkLst>
            <pc:docMk/>
            <pc:sldMk cId="2373818725" sldId="294"/>
            <ac:picMk id="44" creationId="{1DBE6400-D0B4-2440-8A1D-1FDB7BC1B8C8}"/>
          </ac:picMkLst>
        </pc:picChg>
        <pc:picChg chg="add mod">
          <ac:chgData name="Raju Rimal" userId="512e7f14-ebff-448c-bf59-1202fd5f99f9" providerId="ADAL" clId="{780BF38F-6336-8F4E-A3AB-CD3034481B3D}" dt="2021-10-25T10:56:06.644" v="2751" actId="164"/>
          <ac:picMkLst>
            <pc:docMk/>
            <pc:sldMk cId="2373818725" sldId="294"/>
            <ac:picMk id="45" creationId="{2C74BE99-8ADD-744B-8BC4-6398FCBA9E8D}"/>
          </ac:picMkLst>
        </pc:picChg>
        <pc:picChg chg="add mod">
          <ac:chgData name="Raju Rimal" userId="512e7f14-ebff-448c-bf59-1202fd5f99f9" providerId="ADAL" clId="{780BF38F-6336-8F4E-A3AB-CD3034481B3D}" dt="2021-10-25T10:56:06.644" v="2751" actId="164"/>
          <ac:picMkLst>
            <pc:docMk/>
            <pc:sldMk cId="2373818725" sldId="294"/>
            <ac:picMk id="46" creationId="{5A95E67B-FD82-E148-93F2-518FAA54E6B9}"/>
          </ac:picMkLst>
        </pc:picChg>
      </pc:sldChg>
      <pc:sldChg chg="addSp delSp modSp add mod ord modTransition modAnim">
        <pc:chgData name="Raju Rimal" userId="512e7f14-ebff-448c-bf59-1202fd5f99f9" providerId="ADAL" clId="{780BF38F-6336-8F4E-A3AB-CD3034481B3D}" dt="2021-10-27T08:25:43.950" v="4581" actId="20577"/>
        <pc:sldMkLst>
          <pc:docMk/>
          <pc:sldMk cId="1673459109" sldId="295"/>
        </pc:sldMkLst>
        <pc:spChg chg="mod">
          <ac:chgData name="Raju Rimal" userId="512e7f14-ebff-448c-bf59-1202fd5f99f9" providerId="ADAL" clId="{780BF38F-6336-8F4E-A3AB-CD3034481B3D}" dt="2021-10-25T10:07:31.034" v="658"/>
          <ac:spMkLst>
            <pc:docMk/>
            <pc:sldMk cId="1673459109" sldId="295"/>
            <ac:spMk id="2" creationId="{B5A53DE7-5D14-4B3A-913B-C0A490DB43C2}"/>
          </ac:spMkLst>
        </pc:spChg>
        <pc:spChg chg="add del mod">
          <ac:chgData name="Raju Rimal" userId="512e7f14-ebff-448c-bf59-1202fd5f99f9" providerId="ADAL" clId="{780BF38F-6336-8F4E-A3AB-CD3034481B3D}" dt="2021-10-26T10:52:37.893" v="4074" actId="478"/>
          <ac:spMkLst>
            <pc:docMk/>
            <pc:sldMk cId="1673459109" sldId="295"/>
            <ac:spMk id="3" creationId="{0EEDB23B-E49D-8146-846E-91E0EE3C6ED3}"/>
          </ac:spMkLst>
        </pc:spChg>
        <pc:spChg chg="add mod">
          <ac:chgData name="Raju Rimal" userId="512e7f14-ebff-448c-bf59-1202fd5f99f9" providerId="ADAL" clId="{780BF38F-6336-8F4E-A3AB-CD3034481B3D}" dt="2021-10-26T10:57:47.147" v="4115" actId="1582"/>
          <ac:spMkLst>
            <pc:docMk/>
            <pc:sldMk cId="1673459109" sldId="295"/>
            <ac:spMk id="4" creationId="{6A932157-9A19-C44A-9777-77EFC5158751}"/>
          </ac:spMkLst>
        </pc:spChg>
        <pc:spChg chg="add del">
          <ac:chgData name="Raju Rimal" userId="512e7f14-ebff-448c-bf59-1202fd5f99f9" providerId="ADAL" clId="{780BF38F-6336-8F4E-A3AB-CD3034481B3D}" dt="2021-10-26T10:58:46.525" v="4117" actId="478"/>
          <ac:spMkLst>
            <pc:docMk/>
            <pc:sldMk cId="1673459109" sldId="295"/>
            <ac:spMk id="5" creationId="{B8AEC490-D64B-EC42-A24B-F55364CBE2BB}"/>
          </ac:spMkLst>
        </pc:spChg>
        <pc:spChg chg="add del">
          <ac:chgData name="Raju Rimal" userId="512e7f14-ebff-448c-bf59-1202fd5f99f9" providerId="ADAL" clId="{780BF38F-6336-8F4E-A3AB-CD3034481B3D}" dt="2021-10-26T10:59:09.086" v="4119" actId="478"/>
          <ac:spMkLst>
            <pc:docMk/>
            <pc:sldMk cId="1673459109" sldId="295"/>
            <ac:spMk id="6" creationId="{4B89ED74-8EF6-5341-84CF-AA6EAFBE0841}"/>
          </ac:spMkLst>
        </pc:spChg>
        <pc:spChg chg="add del mod">
          <ac:chgData name="Raju Rimal" userId="512e7f14-ebff-448c-bf59-1202fd5f99f9" providerId="ADAL" clId="{780BF38F-6336-8F4E-A3AB-CD3034481B3D}" dt="2021-10-26T11:02:08.407" v="4136" actId="478"/>
          <ac:spMkLst>
            <pc:docMk/>
            <pc:sldMk cId="1673459109" sldId="295"/>
            <ac:spMk id="7" creationId="{CFC231C7-AD82-4F4F-8DF4-04F5C96D1579}"/>
          </ac:spMkLst>
        </pc:spChg>
        <pc:spChg chg="add mod">
          <ac:chgData name="Raju Rimal" userId="512e7f14-ebff-448c-bf59-1202fd5f99f9" providerId="ADAL" clId="{780BF38F-6336-8F4E-A3AB-CD3034481B3D}" dt="2021-10-26T11:03:59.315" v="4237" actId="164"/>
          <ac:spMkLst>
            <pc:docMk/>
            <pc:sldMk cId="1673459109" sldId="295"/>
            <ac:spMk id="11" creationId="{07BBE413-C823-3E48-88F9-E126F7840BE1}"/>
          </ac:spMkLst>
        </pc:spChg>
        <pc:spChg chg="add mod">
          <ac:chgData name="Raju Rimal" userId="512e7f14-ebff-448c-bf59-1202fd5f99f9" providerId="ADAL" clId="{780BF38F-6336-8F4E-A3AB-CD3034481B3D}" dt="2021-10-26T11:06:13.110" v="4253"/>
          <ac:spMkLst>
            <pc:docMk/>
            <pc:sldMk cId="1673459109" sldId="295"/>
            <ac:spMk id="13" creationId="{88CF2BEA-B009-D543-991A-0FB98555A556}"/>
          </ac:spMkLst>
        </pc:spChg>
        <pc:spChg chg="mod">
          <ac:chgData name="Raju Rimal" userId="512e7f14-ebff-448c-bf59-1202fd5f99f9" providerId="ADAL" clId="{780BF38F-6336-8F4E-A3AB-CD3034481B3D}" dt="2021-10-27T08:25:43.950" v="4581" actId="20577"/>
          <ac:spMkLst>
            <pc:docMk/>
            <pc:sldMk cId="1673459109" sldId="295"/>
            <ac:spMk id="14" creationId="{111923B5-81B8-4596-AECF-85F552696800}"/>
          </ac:spMkLst>
        </pc:spChg>
        <pc:spChg chg="add mod">
          <ac:chgData name="Raju Rimal" userId="512e7f14-ebff-448c-bf59-1202fd5f99f9" providerId="ADAL" clId="{780BF38F-6336-8F4E-A3AB-CD3034481B3D}" dt="2021-10-26T11:09:11.394" v="4276" actId="1582"/>
          <ac:spMkLst>
            <pc:docMk/>
            <pc:sldMk cId="1673459109" sldId="295"/>
            <ac:spMk id="15" creationId="{B815ED37-41BC-0D41-B9BD-F3683625AEB8}"/>
          </ac:spMkLst>
        </pc:spChg>
        <pc:spChg chg="mod">
          <ac:chgData name="Raju Rimal" userId="512e7f14-ebff-448c-bf59-1202fd5f99f9" providerId="ADAL" clId="{780BF38F-6336-8F4E-A3AB-CD3034481B3D}" dt="2021-10-25T10:07:47.759" v="714" actId="20577"/>
          <ac:spMkLst>
            <pc:docMk/>
            <pc:sldMk cId="1673459109" sldId="295"/>
            <ac:spMk id="22" creationId="{9ECE3AB1-F0B1-4D43-AE56-0E109DA5F005}"/>
          </ac:spMkLst>
        </pc:spChg>
        <pc:grpChg chg="add mod">
          <ac:chgData name="Raju Rimal" userId="512e7f14-ebff-448c-bf59-1202fd5f99f9" providerId="ADAL" clId="{780BF38F-6336-8F4E-A3AB-CD3034481B3D}" dt="2021-10-26T11:03:59.315" v="4237" actId="164"/>
          <ac:grpSpMkLst>
            <pc:docMk/>
            <pc:sldMk cId="1673459109" sldId="295"/>
            <ac:grpSpMk id="12" creationId="{CC18005C-5678-954E-9ED8-EFB69267DD4C}"/>
          </ac:grpSpMkLst>
        </pc:grpChg>
        <pc:picChg chg="add mod">
          <ac:chgData name="Raju Rimal" userId="512e7f14-ebff-448c-bf59-1202fd5f99f9" providerId="ADAL" clId="{780BF38F-6336-8F4E-A3AB-CD3034481B3D}" dt="2021-10-26T11:03:59.315" v="4237" actId="164"/>
          <ac:picMkLst>
            <pc:docMk/>
            <pc:sldMk cId="1673459109" sldId="295"/>
            <ac:picMk id="10" creationId="{CE7E7532-2A55-D642-8573-E40D548BACF0}"/>
          </ac:picMkLst>
        </pc:picChg>
        <pc:picChg chg="mod">
          <ac:chgData name="Raju Rimal" userId="512e7f14-ebff-448c-bf59-1202fd5f99f9" providerId="ADAL" clId="{780BF38F-6336-8F4E-A3AB-CD3034481B3D}" dt="2021-10-26T11:07:20.351" v="4263" actId="1076"/>
          <ac:picMkLst>
            <pc:docMk/>
            <pc:sldMk cId="1673459109" sldId="295"/>
            <ac:picMk id="26" creationId="{EFF6FFE9-BF1F-174A-BB44-05D25E52072E}"/>
          </ac:picMkLst>
        </pc:picChg>
      </pc:sldChg>
      <pc:sldChg chg="addSp delSp modSp add del mod ord modTransition modClrScheme modAnim modShow chgLayout">
        <pc:chgData name="Raju Rimal" userId="512e7f14-ebff-448c-bf59-1202fd5f99f9" providerId="ADAL" clId="{780BF38F-6336-8F4E-A3AB-CD3034481B3D}" dt="2021-10-27T08:34:39.203" v="4584" actId="2696"/>
        <pc:sldMkLst>
          <pc:docMk/>
          <pc:sldMk cId="2455767026" sldId="296"/>
        </pc:sldMkLst>
        <pc:spChg chg="add del mod">
          <ac:chgData name="Raju Rimal" userId="512e7f14-ebff-448c-bf59-1202fd5f99f9" providerId="ADAL" clId="{780BF38F-6336-8F4E-A3AB-CD3034481B3D}" dt="2021-10-22T11:51:25.213" v="167"/>
          <ac:spMkLst>
            <pc:docMk/>
            <pc:sldMk cId="2455767026" sldId="296"/>
            <ac:spMk id="3" creationId="{CE857737-551B-9F44-8E0B-6FD5923A1763}"/>
          </ac:spMkLst>
        </pc:spChg>
        <pc:spChg chg="del mod ord">
          <ac:chgData name="Raju Rimal" userId="512e7f14-ebff-448c-bf59-1202fd5f99f9" providerId="ADAL" clId="{780BF38F-6336-8F4E-A3AB-CD3034481B3D}" dt="2021-10-22T11:51:39.880" v="171" actId="478"/>
          <ac:spMkLst>
            <pc:docMk/>
            <pc:sldMk cId="2455767026" sldId="296"/>
            <ac:spMk id="5" creationId="{00000000-0000-0000-0000-000000000000}"/>
          </ac:spMkLst>
        </pc:spChg>
        <pc:spChg chg="del mod ord">
          <ac:chgData name="Raju Rimal" userId="512e7f14-ebff-448c-bf59-1202fd5f99f9" providerId="ADAL" clId="{780BF38F-6336-8F4E-A3AB-CD3034481B3D}" dt="2021-10-22T11:51:39.880" v="171" actId="478"/>
          <ac:spMkLst>
            <pc:docMk/>
            <pc:sldMk cId="2455767026" sldId="296"/>
            <ac:spMk id="7" creationId="{00000000-0000-0000-0000-000000000000}"/>
          </ac:spMkLst>
        </pc:spChg>
        <pc:spChg chg="del mod ord">
          <ac:chgData name="Raju Rimal" userId="512e7f14-ebff-448c-bf59-1202fd5f99f9" providerId="ADAL" clId="{780BF38F-6336-8F4E-A3AB-CD3034481B3D}" dt="2021-10-22T11:51:34.590" v="170" actId="478"/>
          <ac:spMkLst>
            <pc:docMk/>
            <pc:sldMk cId="2455767026" sldId="296"/>
            <ac:spMk id="8" creationId="{00000000-0000-0000-0000-000000000000}"/>
          </ac:spMkLst>
        </pc:spChg>
        <pc:spChg chg="add mod">
          <ac:chgData name="Raju Rimal" userId="512e7f14-ebff-448c-bf59-1202fd5f99f9" providerId="ADAL" clId="{780BF38F-6336-8F4E-A3AB-CD3034481B3D}" dt="2021-10-22T12:01:19.913" v="189" actId="255"/>
          <ac:spMkLst>
            <pc:docMk/>
            <pc:sldMk cId="2455767026" sldId="296"/>
            <ac:spMk id="9" creationId="{310674E2-1003-7943-B5B7-C4D44D7509D5}"/>
          </ac:spMkLst>
        </pc:spChg>
        <pc:spChg chg="del mod ord">
          <ac:chgData name="Raju Rimal" userId="512e7f14-ebff-448c-bf59-1202fd5f99f9" providerId="ADAL" clId="{780BF38F-6336-8F4E-A3AB-CD3034481B3D}" dt="2021-10-22T11:51:39.880" v="171" actId="478"/>
          <ac:spMkLst>
            <pc:docMk/>
            <pc:sldMk cId="2455767026" sldId="296"/>
            <ac:spMk id="10" creationId="{00000000-0000-0000-0000-000000000000}"/>
          </ac:spMkLst>
        </pc:spChg>
        <pc:spChg chg="add mod">
          <ac:chgData name="Raju Rimal" userId="512e7f14-ebff-448c-bf59-1202fd5f99f9" providerId="ADAL" clId="{780BF38F-6336-8F4E-A3AB-CD3034481B3D}" dt="2021-10-22T11:51:39.880" v="171" actId="478"/>
          <ac:spMkLst>
            <pc:docMk/>
            <pc:sldMk cId="2455767026" sldId="296"/>
            <ac:spMk id="14" creationId="{386D9A1C-4588-C340-A857-535A0B8B7244}"/>
          </ac:spMkLst>
        </pc:spChg>
        <pc:spChg chg="add del mod">
          <ac:chgData name="Raju Rimal" userId="512e7f14-ebff-448c-bf59-1202fd5f99f9" providerId="ADAL" clId="{780BF38F-6336-8F4E-A3AB-CD3034481B3D}" dt="2021-10-22T12:23:20.847" v="196"/>
          <ac:spMkLst>
            <pc:docMk/>
            <pc:sldMk cId="2455767026" sldId="296"/>
            <ac:spMk id="16" creationId="{87969D05-DC04-534A-BB0C-9F404979E60D}"/>
          </ac:spMkLst>
        </pc:spChg>
        <pc:spChg chg="add del mod">
          <ac:chgData name="Raju Rimal" userId="512e7f14-ebff-448c-bf59-1202fd5f99f9" providerId="ADAL" clId="{780BF38F-6336-8F4E-A3AB-CD3034481B3D}" dt="2021-10-22T11:51:42.644" v="172"/>
          <ac:spMkLst>
            <pc:docMk/>
            <pc:sldMk cId="2455767026" sldId="296"/>
            <ac:spMk id="18" creationId="{6A549484-4B73-6F49-9AEF-02053DBEBA17}"/>
          </ac:spMkLst>
        </pc:spChg>
        <pc:spChg chg="add del mod">
          <ac:chgData name="Raju Rimal" userId="512e7f14-ebff-448c-bf59-1202fd5f99f9" providerId="ADAL" clId="{780BF38F-6336-8F4E-A3AB-CD3034481B3D}" dt="2021-10-22T11:52:14.821" v="175"/>
          <ac:spMkLst>
            <pc:docMk/>
            <pc:sldMk cId="2455767026" sldId="296"/>
            <ac:spMk id="21" creationId="{7B94332D-CE88-C341-B04F-7D910FBFD5CF}"/>
          </ac:spMkLst>
        </pc:spChg>
        <pc:spChg chg="add del mod">
          <ac:chgData name="Raju Rimal" userId="512e7f14-ebff-448c-bf59-1202fd5f99f9" providerId="ADAL" clId="{780BF38F-6336-8F4E-A3AB-CD3034481B3D}" dt="2021-10-22T11:52:28.181" v="177"/>
          <ac:spMkLst>
            <pc:docMk/>
            <pc:sldMk cId="2455767026" sldId="296"/>
            <ac:spMk id="24" creationId="{04616D70-8DDF-9D49-9012-289590420CC3}"/>
          </ac:spMkLst>
        </pc:spChg>
        <pc:spChg chg="add del mod">
          <ac:chgData name="Raju Rimal" userId="512e7f14-ebff-448c-bf59-1202fd5f99f9" providerId="ADAL" clId="{780BF38F-6336-8F4E-A3AB-CD3034481B3D}" dt="2021-10-22T11:56:48.005" v="181"/>
          <ac:spMkLst>
            <pc:docMk/>
            <pc:sldMk cId="2455767026" sldId="296"/>
            <ac:spMk id="27" creationId="{D5D13397-CCA6-244B-9146-E402124C694D}"/>
          </ac:spMkLst>
        </pc:spChg>
        <pc:spChg chg="add del mod">
          <ac:chgData name="Raju Rimal" userId="512e7f14-ebff-448c-bf59-1202fd5f99f9" providerId="ADAL" clId="{780BF38F-6336-8F4E-A3AB-CD3034481B3D}" dt="2021-10-22T12:00:10.307" v="183"/>
          <ac:spMkLst>
            <pc:docMk/>
            <pc:sldMk cId="2455767026" sldId="296"/>
            <ac:spMk id="31" creationId="{32FAACE2-E4E8-6849-8EC0-30C7A3EC6530}"/>
          </ac:spMkLst>
        </pc:spChg>
        <pc:spChg chg="add del mod">
          <ac:chgData name="Raju Rimal" userId="512e7f14-ebff-448c-bf59-1202fd5f99f9" providerId="ADAL" clId="{780BF38F-6336-8F4E-A3AB-CD3034481B3D}" dt="2021-10-22T12:24:27.055" v="199"/>
          <ac:spMkLst>
            <pc:docMk/>
            <pc:sldMk cId="2455767026" sldId="296"/>
            <ac:spMk id="37" creationId="{A36B740E-82FB-3248-A038-43943DEFF817}"/>
          </ac:spMkLst>
        </pc:spChg>
        <pc:spChg chg="add mod">
          <ac:chgData name="Raju Rimal" userId="512e7f14-ebff-448c-bf59-1202fd5f99f9" providerId="ADAL" clId="{780BF38F-6336-8F4E-A3AB-CD3034481B3D}" dt="2021-10-22T12:41:35.745" v="352" actId="167"/>
          <ac:spMkLst>
            <pc:docMk/>
            <pc:sldMk cId="2455767026" sldId="296"/>
            <ac:spMk id="39" creationId="{1049CEBA-B3AF-AD4D-91A5-B1D15EA4CB1E}"/>
          </ac:spMkLst>
        </pc:spChg>
        <pc:spChg chg="add mod">
          <ac:chgData name="Raju Rimal" userId="512e7f14-ebff-448c-bf59-1202fd5f99f9" providerId="ADAL" clId="{780BF38F-6336-8F4E-A3AB-CD3034481B3D}" dt="2021-10-22T12:34:16.313" v="236"/>
          <ac:spMkLst>
            <pc:docMk/>
            <pc:sldMk cId="2455767026" sldId="296"/>
            <ac:spMk id="40" creationId="{CDBBA74E-A904-2942-B72B-F7CC4E041FA6}"/>
          </ac:spMkLst>
        </pc:spChg>
        <pc:spChg chg="add mod">
          <ac:chgData name="Raju Rimal" userId="512e7f14-ebff-448c-bf59-1202fd5f99f9" providerId="ADAL" clId="{780BF38F-6336-8F4E-A3AB-CD3034481B3D}" dt="2021-10-22T12:41:50.147" v="354" actId="171"/>
          <ac:spMkLst>
            <pc:docMk/>
            <pc:sldMk cId="2455767026" sldId="296"/>
            <ac:spMk id="41" creationId="{DDBE08A0-5917-5A45-909D-449AE21921F4}"/>
          </ac:spMkLst>
        </pc:spChg>
        <pc:spChg chg="add mod">
          <ac:chgData name="Raju Rimal" userId="512e7f14-ebff-448c-bf59-1202fd5f99f9" providerId="ADAL" clId="{780BF38F-6336-8F4E-A3AB-CD3034481B3D}" dt="2021-10-22T12:42:07.735" v="355" actId="207"/>
          <ac:spMkLst>
            <pc:docMk/>
            <pc:sldMk cId="2455767026" sldId="296"/>
            <ac:spMk id="42" creationId="{5130310D-83A4-E042-86F2-ECF2EF9FC69A}"/>
          </ac:spMkLst>
        </pc:spChg>
        <pc:spChg chg="add mod">
          <ac:chgData name="Raju Rimal" userId="512e7f14-ebff-448c-bf59-1202fd5f99f9" providerId="ADAL" clId="{780BF38F-6336-8F4E-A3AB-CD3034481B3D}" dt="2021-10-22T12:40:56.629" v="350" actId="14100"/>
          <ac:spMkLst>
            <pc:docMk/>
            <pc:sldMk cId="2455767026" sldId="296"/>
            <ac:spMk id="43" creationId="{526C5B53-70F5-CE45-9DB8-3DBDB8D273C2}"/>
          </ac:spMkLst>
        </pc:spChg>
        <pc:graphicFrameChg chg="del mod ord modGraphic">
          <ac:chgData name="Raju Rimal" userId="512e7f14-ebff-448c-bf59-1202fd5f99f9" providerId="ADAL" clId="{780BF38F-6336-8F4E-A3AB-CD3034481B3D}" dt="2021-10-22T11:51:39.880" v="171" actId="478"/>
          <ac:graphicFrameMkLst>
            <pc:docMk/>
            <pc:sldMk cId="2455767026" sldId="296"/>
            <ac:graphicFrameMk id="12" creationId="{00000000-0000-0000-0000-000000000000}"/>
          </ac:graphicFrameMkLst>
        </pc:graphicFrameChg>
        <pc:graphicFrameChg chg="del mod ord modGraphic">
          <ac:chgData name="Raju Rimal" userId="512e7f14-ebff-448c-bf59-1202fd5f99f9" providerId="ADAL" clId="{780BF38F-6336-8F4E-A3AB-CD3034481B3D}" dt="2021-10-22T11:51:22.776" v="166" actId="478"/>
          <ac:graphicFrameMkLst>
            <pc:docMk/>
            <pc:sldMk cId="2455767026" sldId="296"/>
            <ac:graphicFrameMk id="13" creationId="{00000000-0000-0000-0000-000000000000}"/>
          </ac:graphicFrameMkLst>
        </pc:graphicFrameChg>
        <pc:picChg chg="add del mod">
          <ac:chgData name="Raju Rimal" userId="512e7f14-ebff-448c-bf59-1202fd5f99f9" providerId="ADAL" clId="{780BF38F-6336-8F4E-A3AB-CD3034481B3D}" dt="2021-10-22T11:51:39.880" v="171" actId="478"/>
          <ac:picMkLst>
            <pc:docMk/>
            <pc:sldMk cId="2455767026" sldId="296"/>
            <ac:picMk id="4" creationId="{47254439-E6BB-6941-9531-383F12422BD2}"/>
          </ac:picMkLst>
        </pc:picChg>
        <pc:picChg chg="add del mod">
          <ac:chgData name="Raju Rimal" userId="512e7f14-ebff-448c-bf59-1202fd5f99f9" providerId="ADAL" clId="{780BF38F-6336-8F4E-A3AB-CD3034481B3D}" dt="2021-10-22T11:52:13.235" v="174" actId="478"/>
          <ac:picMkLst>
            <pc:docMk/>
            <pc:sldMk cId="2455767026" sldId="296"/>
            <ac:picMk id="19" creationId="{A5CB6C88-ED3A-0643-BB6B-3217EFED4AE4}"/>
          </ac:picMkLst>
        </pc:picChg>
        <pc:picChg chg="add del mod">
          <ac:chgData name="Raju Rimal" userId="512e7f14-ebff-448c-bf59-1202fd5f99f9" providerId="ADAL" clId="{780BF38F-6336-8F4E-A3AB-CD3034481B3D}" dt="2021-10-22T11:52:25.778" v="176" actId="478"/>
          <ac:picMkLst>
            <pc:docMk/>
            <pc:sldMk cId="2455767026" sldId="296"/>
            <ac:picMk id="22" creationId="{95DFA32C-C44F-8F43-96D0-E3D95D97B37D}"/>
          </ac:picMkLst>
        </pc:picChg>
        <pc:picChg chg="add del mod">
          <ac:chgData name="Raju Rimal" userId="512e7f14-ebff-448c-bf59-1202fd5f99f9" providerId="ADAL" clId="{780BF38F-6336-8F4E-A3AB-CD3034481B3D}" dt="2021-10-22T11:56:43.159" v="178" actId="478"/>
          <ac:picMkLst>
            <pc:docMk/>
            <pc:sldMk cId="2455767026" sldId="296"/>
            <ac:picMk id="25" creationId="{782E0F7C-2163-6F41-A302-4E512B314ECF}"/>
          </ac:picMkLst>
        </pc:picChg>
        <pc:picChg chg="add del">
          <ac:chgData name="Raju Rimal" userId="512e7f14-ebff-448c-bf59-1202fd5f99f9" providerId="ADAL" clId="{780BF38F-6336-8F4E-A3AB-CD3034481B3D}" dt="2021-10-22T11:56:46.375" v="180" actId="478"/>
          <ac:picMkLst>
            <pc:docMk/>
            <pc:sldMk cId="2455767026" sldId="296"/>
            <ac:picMk id="28" creationId="{C14571A6-38FB-9E40-9D6E-F8A3DFE78374}"/>
          </ac:picMkLst>
        </pc:picChg>
        <pc:picChg chg="add del mod">
          <ac:chgData name="Raju Rimal" userId="512e7f14-ebff-448c-bf59-1202fd5f99f9" providerId="ADAL" clId="{780BF38F-6336-8F4E-A3AB-CD3034481B3D}" dt="2021-10-22T12:00:08.322" v="182" actId="478"/>
          <ac:picMkLst>
            <pc:docMk/>
            <pc:sldMk cId="2455767026" sldId="296"/>
            <ac:picMk id="29" creationId="{051E09AE-8ED2-C54B-93FF-D6D8F55B2C89}"/>
          </ac:picMkLst>
        </pc:picChg>
        <pc:picChg chg="add mod">
          <ac:chgData name="Raju Rimal" userId="512e7f14-ebff-448c-bf59-1202fd5f99f9" providerId="ADAL" clId="{780BF38F-6336-8F4E-A3AB-CD3034481B3D}" dt="2021-10-22T12:38:50.879" v="256" actId="167"/>
          <ac:picMkLst>
            <pc:docMk/>
            <pc:sldMk cId="2455767026" sldId="296"/>
            <ac:picMk id="32" creationId="{35BEDB31-2722-0D4D-A4CD-9A10651A0EED}"/>
          </ac:picMkLst>
        </pc:picChg>
        <pc:picChg chg="add del">
          <ac:chgData name="Raju Rimal" userId="512e7f14-ebff-448c-bf59-1202fd5f99f9" providerId="ADAL" clId="{780BF38F-6336-8F4E-A3AB-CD3034481B3D}" dt="2021-10-22T12:00:57.026" v="185"/>
          <ac:picMkLst>
            <pc:docMk/>
            <pc:sldMk cId="2455767026" sldId="296"/>
            <ac:picMk id="33" creationId="{E7A34ECD-341A-F446-8D88-BD2AB85E3A3C}"/>
          </ac:picMkLst>
        </pc:picChg>
        <pc:picChg chg="add del mod">
          <ac:chgData name="Raju Rimal" userId="512e7f14-ebff-448c-bf59-1202fd5f99f9" providerId="ADAL" clId="{780BF38F-6336-8F4E-A3AB-CD3034481B3D}" dt="2021-10-22T12:23:34.864" v="198" actId="478"/>
          <ac:picMkLst>
            <pc:docMk/>
            <pc:sldMk cId="2455767026" sldId="296"/>
            <ac:picMk id="34" creationId="{AEE8A726-0BFD-B544-98C6-BEB105A6E0D5}"/>
          </ac:picMkLst>
        </pc:picChg>
        <pc:picChg chg="add del mod">
          <ac:chgData name="Raju Rimal" userId="512e7f14-ebff-448c-bf59-1202fd5f99f9" providerId="ADAL" clId="{780BF38F-6336-8F4E-A3AB-CD3034481B3D}" dt="2021-10-22T12:23:34.864" v="198" actId="478"/>
          <ac:picMkLst>
            <pc:docMk/>
            <pc:sldMk cId="2455767026" sldId="296"/>
            <ac:picMk id="35" creationId="{6EA0BB64-E661-6547-B9AF-FD15603E9AEE}"/>
          </ac:picMkLst>
        </pc:picChg>
        <pc:picChg chg="add mod">
          <ac:chgData name="Raju Rimal" userId="512e7f14-ebff-448c-bf59-1202fd5f99f9" providerId="ADAL" clId="{780BF38F-6336-8F4E-A3AB-CD3034481B3D}" dt="2021-10-26T08:56:02.526" v="3633" actId="14826"/>
          <ac:picMkLst>
            <pc:docMk/>
            <pc:sldMk cId="2455767026" sldId="296"/>
            <ac:picMk id="38" creationId="{5370227C-E20D-A646-AB0C-C3FCA2A5CB0F}"/>
          </ac:picMkLst>
        </pc:picChg>
      </pc:sldChg>
      <pc:sldChg chg="addSp delSp modSp add mod ord modTransition modClrScheme addAnim delAnim modAnim modShow chgLayout">
        <pc:chgData name="Raju Rimal" userId="512e7f14-ebff-448c-bf59-1202fd5f99f9" providerId="ADAL" clId="{780BF38F-6336-8F4E-A3AB-CD3034481B3D}" dt="2021-10-26T14:34:46.483" v="4524" actId="729"/>
        <pc:sldMkLst>
          <pc:docMk/>
          <pc:sldMk cId="1448704210" sldId="297"/>
        </pc:sldMkLst>
        <pc:spChg chg="add del mod">
          <ac:chgData name="Raju Rimal" userId="512e7f14-ebff-448c-bf59-1202fd5f99f9" providerId="ADAL" clId="{780BF38F-6336-8F4E-A3AB-CD3034481B3D}" dt="2021-10-26T09:15:20.915" v="3654"/>
          <ac:spMkLst>
            <pc:docMk/>
            <pc:sldMk cId="1448704210" sldId="297"/>
            <ac:spMk id="3" creationId="{EC90BE8E-F627-D748-92D9-4160F749E3F7}"/>
          </ac:spMkLst>
        </pc:spChg>
        <pc:spChg chg="add del mod ord">
          <ac:chgData name="Raju Rimal" userId="512e7f14-ebff-448c-bf59-1202fd5f99f9" providerId="ADAL" clId="{780BF38F-6336-8F4E-A3AB-CD3034481B3D}" dt="2021-10-26T09:15:49.548" v="3657" actId="700"/>
          <ac:spMkLst>
            <pc:docMk/>
            <pc:sldMk cId="1448704210" sldId="297"/>
            <ac:spMk id="5" creationId="{C0E7A051-109D-2045-B542-48CDD55B4E54}"/>
          </ac:spMkLst>
        </pc:spChg>
        <pc:spChg chg="add del mod">
          <ac:chgData name="Raju Rimal" userId="512e7f14-ebff-448c-bf59-1202fd5f99f9" providerId="ADAL" clId="{780BF38F-6336-8F4E-A3AB-CD3034481B3D}" dt="2021-10-26T09:15:35.722" v="3656"/>
          <ac:spMkLst>
            <pc:docMk/>
            <pc:sldMk cId="1448704210" sldId="297"/>
            <ac:spMk id="8" creationId="{9AD23479-948F-E440-95BA-4CAE2F670A31}"/>
          </ac:spMkLst>
        </pc:spChg>
        <pc:spChg chg="mod ord">
          <ac:chgData name="Raju Rimal" userId="512e7f14-ebff-448c-bf59-1202fd5f99f9" providerId="ADAL" clId="{780BF38F-6336-8F4E-A3AB-CD3034481B3D}" dt="2021-10-26T09:19:59.783" v="3661" actId="700"/>
          <ac:spMkLst>
            <pc:docMk/>
            <pc:sldMk cId="1448704210" sldId="297"/>
            <ac:spMk id="9" creationId="{310674E2-1003-7943-B5B7-C4D44D7509D5}"/>
          </ac:spMkLst>
        </pc:spChg>
        <pc:spChg chg="add del mod ord">
          <ac:chgData name="Raju Rimal" userId="512e7f14-ebff-448c-bf59-1202fd5f99f9" providerId="ADAL" clId="{780BF38F-6336-8F4E-A3AB-CD3034481B3D}" dt="2021-10-26T09:15:55.457" v="3659"/>
          <ac:spMkLst>
            <pc:docMk/>
            <pc:sldMk cId="1448704210" sldId="297"/>
            <ac:spMk id="11" creationId="{40762941-10C7-054F-B844-0166D770D1FB}"/>
          </ac:spMkLst>
        </pc:spChg>
        <pc:spChg chg="add del mod ord">
          <ac:chgData name="Raju Rimal" userId="512e7f14-ebff-448c-bf59-1202fd5f99f9" providerId="ADAL" clId="{780BF38F-6336-8F4E-A3AB-CD3034481B3D}" dt="2021-10-26T09:19:59.783" v="3661" actId="700"/>
          <ac:spMkLst>
            <pc:docMk/>
            <pc:sldMk cId="1448704210" sldId="297"/>
            <ac:spMk id="13" creationId="{D496D4AE-BB09-314E-80BE-D5C3905F8D9E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14" creationId="{386D9A1C-4588-C340-A857-535A0B8B7244}"/>
          </ac:spMkLst>
        </pc:spChg>
        <pc:spChg chg="add mod ord">
          <ac:chgData name="Raju Rimal" userId="512e7f14-ebff-448c-bf59-1202fd5f99f9" providerId="ADAL" clId="{780BF38F-6336-8F4E-A3AB-CD3034481B3D}" dt="2021-10-26T10:23:53.250" v="3936" actId="167"/>
          <ac:spMkLst>
            <pc:docMk/>
            <pc:sldMk cId="1448704210" sldId="297"/>
            <ac:spMk id="15" creationId="{17B223B3-C555-F44A-990F-C92339DB6CD1}"/>
          </ac:spMkLst>
        </pc:spChg>
        <pc:spChg chg="add mod ord">
          <ac:chgData name="Raju Rimal" userId="512e7f14-ebff-448c-bf59-1202fd5f99f9" providerId="ADAL" clId="{780BF38F-6336-8F4E-A3AB-CD3034481B3D}" dt="2021-10-26T10:08:06.228" v="3841" actId="20577"/>
          <ac:spMkLst>
            <pc:docMk/>
            <pc:sldMk cId="1448704210" sldId="297"/>
            <ac:spMk id="16" creationId="{2075A259-B5F0-B044-AAAB-BCFAC39D7D51}"/>
          </ac:spMkLst>
        </pc:spChg>
        <pc:spChg chg="add del mod ord">
          <ac:chgData name="Raju Rimal" userId="512e7f14-ebff-448c-bf59-1202fd5f99f9" providerId="ADAL" clId="{780BF38F-6336-8F4E-A3AB-CD3034481B3D}" dt="2021-10-26T10:03:25.802" v="3747"/>
          <ac:spMkLst>
            <pc:docMk/>
            <pc:sldMk cId="1448704210" sldId="297"/>
            <ac:spMk id="17" creationId="{CDA1C8A1-6BE8-CC42-B5E0-6DE2C1E101C1}"/>
          </ac:spMkLst>
        </pc:spChg>
        <pc:spChg chg="add del mod">
          <ac:chgData name="Raju Rimal" userId="512e7f14-ebff-448c-bf59-1202fd5f99f9" providerId="ADAL" clId="{780BF38F-6336-8F4E-A3AB-CD3034481B3D}" dt="2021-10-26T09:20:13.996" v="3665"/>
          <ac:spMkLst>
            <pc:docMk/>
            <pc:sldMk cId="1448704210" sldId="297"/>
            <ac:spMk id="19" creationId="{F2B6E152-DA40-694D-8DFC-1DA2D6DFC79A}"/>
          </ac:spMkLst>
        </pc:spChg>
        <pc:spChg chg="add del mod">
          <ac:chgData name="Raju Rimal" userId="512e7f14-ebff-448c-bf59-1202fd5f99f9" providerId="ADAL" clId="{780BF38F-6336-8F4E-A3AB-CD3034481B3D}" dt="2021-10-26T09:20:28.907" v="3667"/>
          <ac:spMkLst>
            <pc:docMk/>
            <pc:sldMk cId="1448704210" sldId="297"/>
            <ac:spMk id="23" creationId="{4EE7A83E-FC0B-764C-A0E4-7EE1D9FC2C57}"/>
          </ac:spMkLst>
        </pc:spChg>
        <pc:spChg chg="add del mod">
          <ac:chgData name="Raju Rimal" userId="512e7f14-ebff-448c-bf59-1202fd5f99f9" providerId="ADAL" clId="{780BF38F-6336-8F4E-A3AB-CD3034481B3D}" dt="2021-10-26T10:10:31.467" v="3854" actId="478"/>
          <ac:spMkLst>
            <pc:docMk/>
            <pc:sldMk cId="1448704210" sldId="297"/>
            <ac:spMk id="27" creationId="{A11709C8-64EA-E44C-9F47-6789B77F23CD}"/>
          </ac:spMkLst>
        </pc:spChg>
        <pc:spChg chg="add mod">
          <ac:chgData name="Raju Rimal" userId="512e7f14-ebff-448c-bf59-1202fd5f99f9" providerId="ADAL" clId="{780BF38F-6336-8F4E-A3AB-CD3034481B3D}" dt="2021-10-26T14:31:21.925" v="4437" actId="478"/>
          <ac:spMkLst>
            <pc:docMk/>
            <pc:sldMk cId="1448704210" sldId="297"/>
            <ac:spMk id="31" creationId="{B97EE176-A622-424B-A570-2D604C8F1CB5}"/>
          </ac:spMkLst>
        </pc:spChg>
        <pc:spChg chg="add mod">
          <ac:chgData name="Raju Rimal" userId="512e7f14-ebff-448c-bf59-1202fd5f99f9" providerId="ADAL" clId="{780BF38F-6336-8F4E-A3AB-CD3034481B3D}" dt="2021-10-26T10:23:40.603" v="3934" actId="167"/>
          <ac:spMkLst>
            <pc:docMk/>
            <pc:sldMk cId="1448704210" sldId="297"/>
            <ac:spMk id="37" creationId="{CEA6E90C-C277-8044-A41D-599FE06DE1FA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39" creationId="{1049CEBA-B3AF-AD4D-91A5-B1D15EA4CB1E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41" creationId="{DDBE08A0-5917-5A45-909D-449AE21921F4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42" creationId="{5130310D-83A4-E042-86F2-ECF2EF9FC69A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43" creationId="{526C5B53-70F5-CE45-9DB8-3DBDB8D273C2}"/>
          </ac:spMkLst>
        </pc:spChg>
        <pc:picChg chg="add del mod">
          <ac:chgData name="Raju Rimal" userId="512e7f14-ebff-448c-bf59-1202fd5f99f9" providerId="ADAL" clId="{780BF38F-6336-8F4E-A3AB-CD3034481B3D}" dt="2021-10-26T09:15:33.937" v="3655" actId="478"/>
          <ac:picMkLst>
            <pc:docMk/>
            <pc:sldMk cId="1448704210" sldId="297"/>
            <ac:picMk id="6" creationId="{AB6C54EA-ED6A-594E-BD18-4169CDA2707B}"/>
          </ac:picMkLst>
        </pc:picChg>
        <pc:picChg chg="add del mod ord">
          <ac:chgData name="Raju Rimal" userId="512e7f14-ebff-448c-bf59-1202fd5f99f9" providerId="ADAL" clId="{780BF38F-6336-8F4E-A3AB-CD3034481B3D}" dt="2021-10-26T09:15:53.382" v="3658" actId="21"/>
          <ac:picMkLst>
            <pc:docMk/>
            <pc:sldMk cId="1448704210" sldId="297"/>
            <ac:picMk id="10" creationId="{195FFB80-7623-DA4B-95E2-C923DAC6EB2E}"/>
          </ac:picMkLst>
        </pc:picChg>
        <pc:picChg chg="add del mod">
          <ac:chgData name="Raju Rimal" userId="512e7f14-ebff-448c-bf59-1202fd5f99f9" providerId="ADAL" clId="{780BF38F-6336-8F4E-A3AB-CD3034481B3D}" dt="2021-10-26T09:20:26.948" v="3666" actId="478"/>
          <ac:picMkLst>
            <pc:docMk/>
            <pc:sldMk cId="1448704210" sldId="297"/>
            <ac:picMk id="20" creationId="{2AA8BC9D-FEF3-D440-BC28-835A437418D5}"/>
          </ac:picMkLst>
        </pc:picChg>
        <pc:picChg chg="add del mod ord modCrop">
          <ac:chgData name="Raju Rimal" userId="512e7f14-ebff-448c-bf59-1202fd5f99f9" providerId="ADAL" clId="{780BF38F-6336-8F4E-A3AB-CD3034481B3D}" dt="2021-10-26T09:20:12.142" v="3664" actId="478"/>
          <ac:picMkLst>
            <pc:docMk/>
            <pc:sldMk cId="1448704210" sldId="297"/>
            <ac:picMk id="21" creationId="{71D7B469-12FA-654C-A257-06C526976D82}"/>
          </ac:picMkLst>
        </pc:picChg>
        <pc:picChg chg="add del mod">
          <ac:chgData name="Raju Rimal" userId="512e7f14-ebff-448c-bf59-1202fd5f99f9" providerId="ADAL" clId="{780BF38F-6336-8F4E-A3AB-CD3034481B3D}" dt="2021-10-26T14:31:21.925" v="4437" actId="478"/>
          <ac:picMkLst>
            <pc:docMk/>
            <pc:sldMk cId="1448704210" sldId="297"/>
            <ac:picMk id="24" creationId="{3F24F5A7-BF83-9C4F-8941-C3DE9B11A0FA}"/>
          </ac:picMkLst>
        </pc:picChg>
        <pc:picChg chg="add del mod">
          <ac:chgData name="Raju Rimal" userId="512e7f14-ebff-448c-bf59-1202fd5f99f9" providerId="ADAL" clId="{780BF38F-6336-8F4E-A3AB-CD3034481B3D}" dt="2021-10-26T10:23:53.250" v="3936" actId="167"/>
          <ac:picMkLst>
            <pc:docMk/>
            <pc:sldMk cId="1448704210" sldId="297"/>
            <ac:picMk id="25" creationId="{799A892E-9B19-F641-9F1C-E2427519302F}"/>
          </ac:picMkLst>
        </pc:picChg>
        <pc:picChg chg="add del mod">
          <ac:chgData name="Raju Rimal" userId="512e7f14-ebff-448c-bf59-1202fd5f99f9" providerId="ADAL" clId="{780BF38F-6336-8F4E-A3AB-CD3034481B3D}" dt="2021-10-26T10:09:47.812" v="3847"/>
          <ac:picMkLst>
            <pc:docMk/>
            <pc:sldMk cId="1448704210" sldId="297"/>
            <ac:picMk id="28" creationId="{075E84B9-0A29-5148-A035-3A36A16BC23B}"/>
          </ac:picMkLst>
        </pc:picChg>
        <pc:picChg chg="add del mod">
          <ac:chgData name="Raju Rimal" userId="512e7f14-ebff-448c-bf59-1202fd5f99f9" providerId="ADAL" clId="{780BF38F-6336-8F4E-A3AB-CD3034481B3D}" dt="2021-10-26T10:10:30.049" v="3852"/>
          <ac:picMkLst>
            <pc:docMk/>
            <pc:sldMk cId="1448704210" sldId="297"/>
            <ac:picMk id="29" creationId="{0FE880DB-6755-C44E-B1CE-87BBC22B7E84}"/>
          </ac:picMkLst>
        </pc:picChg>
        <pc:picChg chg="del">
          <ac:chgData name="Raju Rimal" userId="512e7f14-ebff-448c-bf59-1202fd5f99f9" providerId="ADAL" clId="{780BF38F-6336-8F4E-A3AB-CD3034481B3D}" dt="2021-10-26T09:15:15.043" v="3653" actId="478"/>
          <ac:picMkLst>
            <pc:docMk/>
            <pc:sldMk cId="1448704210" sldId="297"/>
            <ac:picMk id="32" creationId="{35BEDB31-2722-0D4D-A4CD-9A10651A0EED}"/>
          </ac:picMkLst>
        </pc:picChg>
        <pc:picChg chg="add mod">
          <ac:chgData name="Raju Rimal" userId="512e7f14-ebff-448c-bf59-1202fd5f99f9" providerId="ADAL" clId="{780BF38F-6336-8F4E-A3AB-CD3034481B3D}" dt="2021-10-26T14:31:24.710" v="4438" actId="1076"/>
          <ac:picMkLst>
            <pc:docMk/>
            <pc:sldMk cId="1448704210" sldId="297"/>
            <ac:picMk id="36" creationId="{74BD6FDF-D777-8A44-B4BE-A933D2596379}"/>
          </ac:picMkLst>
        </pc:picChg>
        <pc:picChg chg="del">
          <ac:chgData name="Raju Rimal" userId="512e7f14-ebff-448c-bf59-1202fd5f99f9" providerId="ADAL" clId="{780BF38F-6336-8F4E-A3AB-CD3034481B3D}" dt="2021-10-26T09:15:15.043" v="3653" actId="478"/>
          <ac:picMkLst>
            <pc:docMk/>
            <pc:sldMk cId="1448704210" sldId="297"/>
            <ac:picMk id="38" creationId="{5370227C-E20D-A646-AB0C-C3FCA2A5CB0F}"/>
          </ac:picMkLst>
        </pc:picChg>
      </pc:sldChg>
      <pc:sldChg chg="addSp delSp modSp add del mod delAnim modAnim">
        <pc:chgData name="Raju Rimal" userId="512e7f14-ebff-448c-bf59-1202fd5f99f9" providerId="ADAL" clId="{780BF38F-6336-8F4E-A3AB-CD3034481B3D}" dt="2021-10-26T10:39:38.204" v="3997" actId="2696"/>
        <pc:sldMkLst>
          <pc:docMk/>
          <pc:sldMk cId="1329227928" sldId="298"/>
        </pc:sldMkLst>
        <pc:spChg chg="add mod">
          <ac:chgData name="Raju Rimal" userId="512e7f14-ebff-448c-bf59-1202fd5f99f9" providerId="ADAL" clId="{780BF38F-6336-8F4E-A3AB-CD3034481B3D}" dt="2021-10-26T10:29:45.752" v="3962" actId="478"/>
          <ac:spMkLst>
            <pc:docMk/>
            <pc:sldMk cId="1329227928" sldId="298"/>
            <ac:spMk id="4" creationId="{A138AFCC-0CF6-B447-9678-2005546DC078}"/>
          </ac:spMkLst>
        </pc:spChg>
        <pc:spChg chg="mod">
          <ac:chgData name="Raju Rimal" userId="512e7f14-ebff-448c-bf59-1202fd5f99f9" providerId="ADAL" clId="{780BF38F-6336-8F4E-A3AB-CD3034481B3D}" dt="2021-10-26T10:29:53.164" v="3964" actId="6549"/>
          <ac:spMkLst>
            <pc:docMk/>
            <pc:sldMk cId="1329227928" sldId="298"/>
            <ac:spMk id="14" creationId="{111923B5-81B8-4596-AECF-85F552696800}"/>
          </ac:spMkLst>
        </pc:spChg>
        <pc:picChg chg="del">
          <ac:chgData name="Raju Rimal" userId="512e7f14-ebff-448c-bf59-1202fd5f99f9" providerId="ADAL" clId="{780BF38F-6336-8F4E-A3AB-CD3034481B3D}" dt="2021-10-26T10:29:45.752" v="3962" actId="478"/>
          <ac:picMkLst>
            <pc:docMk/>
            <pc:sldMk cId="1329227928" sldId="298"/>
            <ac:picMk id="20" creationId="{12F5D7C9-95CA-4AAE-A69B-E445F24DAF32}"/>
          </ac:picMkLst>
        </pc:picChg>
      </pc:sldChg>
      <pc:sldChg chg="addSp delSp modSp add mod ord modTransition modClrScheme chgLayout">
        <pc:chgData name="Raju Rimal" userId="512e7f14-ebff-448c-bf59-1202fd5f99f9" providerId="ADAL" clId="{780BF38F-6336-8F4E-A3AB-CD3034481B3D}" dt="2021-10-26T12:52:09.054" v="4323"/>
        <pc:sldMkLst>
          <pc:docMk/>
          <pc:sldMk cId="1896399387" sldId="299"/>
        </pc:sldMkLst>
        <pc:spChg chg="mod ord">
          <ac:chgData name="Raju Rimal" userId="512e7f14-ebff-448c-bf59-1202fd5f99f9" providerId="ADAL" clId="{780BF38F-6336-8F4E-A3AB-CD3034481B3D}" dt="2021-10-26T10:38:05.810" v="3986" actId="700"/>
          <ac:spMkLst>
            <pc:docMk/>
            <pc:sldMk cId="1896399387" sldId="299"/>
            <ac:spMk id="2" creationId="{B5A53DE7-5D14-4B3A-913B-C0A490DB43C2}"/>
          </ac:spMkLst>
        </pc:spChg>
        <pc:spChg chg="add del mod ord">
          <ac:chgData name="Raju Rimal" userId="512e7f14-ebff-448c-bf59-1202fd5f99f9" providerId="ADAL" clId="{780BF38F-6336-8F4E-A3AB-CD3034481B3D}" dt="2021-10-26T10:37:18.125" v="3980" actId="700"/>
          <ac:spMkLst>
            <pc:docMk/>
            <pc:sldMk cId="1896399387" sldId="299"/>
            <ac:spMk id="3" creationId="{ECD8475D-D974-5543-88C0-29C90D2E9361}"/>
          </ac:spMkLst>
        </pc:spChg>
        <pc:spChg chg="add del mod ord">
          <ac:chgData name="Raju Rimal" userId="512e7f14-ebff-448c-bf59-1202fd5f99f9" providerId="ADAL" clId="{780BF38F-6336-8F4E-A3AB-CD3034481B3D}" dt="2021-10-26T10:37:18.125" v="3980" actId="700"/>
          <ac:spMkLst>
            <pc:docMk/>
            <pc:sldMk cId="1896399387" sldId="299"/>
            <ac:spMk id="4" creationId="{B500C336-C2B0-0A4D-98A8-E755B3685DF1}"/>
          </ac:spMkLst>
        </pc:spChg>
        <pc:spChg chg="add del mod">
          <ac:chgData name="Raju Rimal" userId="512e7f14-ebff-448c-bf59-1202fd5f99f9" providerId="ADAL" clId="{780BF38F-6336-8F4E-A3AB-CD3034481B3D}" dt="2021-10-26T10:37:38.551" v="3984"/>
          <ac:spMkLst>
            <pc:docMk/>
            <pc:sldMk cId="1896399387" sldId="299"/>
            <ac:spMk id="6" creationId="{952A4564-7038-D141-9B1B-0C65B7258E39}"/>
          </ac:spMkLst>
        </pc:spChg>
        <pc:spChg chg="mod ord">
          <ac:chgData name="Raju Rimal" userId="512e7f14-ebff-448c-bf59-1202fd5f99f9" providerId="ADAL" clId="{780BF38F-6336-8F4E-A3AB-CD3034481B3D}" dt="2021-10-26T10:38:05.810" v="3986" actId="700"/>
          <ac:spMkLst>
            <pc:docMk/>
            <pc:sldMk cId="1896399387" sldId="299"/>
            <ac:spMk id="8" creationId="{48425DD6-ED89-444A-8898-878AAE9AE7E7}"/>
          </ac:spMkLst>
        </pc:spChg>
        <pc:spChg chg="add del mod ord">
          <ac:chgData name="Raju Rimal" userId="512e7f14-ebff-448c-bf59-1202fd5f99f9" providerId="ADAL" clId="{780BF38F-6336-8F4E-A3AB-CD3034481B3D}" dt="2021-10-26T10:38:10.390" v="3987" actId="478"/>
          <ac:spMkLst>
            <pc:docMk/>
            <pc:sldMk cId="1896399387" sldId="299"/>
            <ac:spMk id="9" creationId="{5A13394B-FD91-B74D-B81E-3B4554F8DDD9}"/>
          </ac:spMkLst>
        </pc:spChg>
        <pc:spChg chg="add del mod ord">
          <ac:chgData name="Raju Rimal" userId="512e7f14-ebff-448c-bf59-1202fd5f99f9" providerId="ADAL" clId="{780BF38F-6336-8F4E-A3AB-CD3034481B3D}" dt="2021-10-26T10:38:15.912" v="3989" actId="478"/>
          <ac:spMkLst>
            <pc:docMk/>
            <pc:sldMk cId="1896399387" sldId="299"/>
            <ac:spMk id="10" creationId="{0AB5F335-870A-F343-B59E-249ADCE98279}"/>
          </ac:spMkLst>
        </pc:spChg>
        <pc:spChg chg="mod ord">
          <ac:chgData name="Raju Rimal" userId="512e7f14-ebff-448c-bf59-1202fd5f99f9" providerId="ADAL" clId="{780BF38F-6336-8F4E-A3AB-CD3034481B3D}" dt="2021-10-26T10:38:20.794" v="3990" actId="14100"/>
          <ac:spMkLst>
            <pc:docMk/>
            <pc:sldMk cId="1896399387" sldId="299"/>
            <ac:spMk id="14" creationId="{111923B5-81B8-4596-AECF-85F552696800}"/>
          </ac:spMkLst>
        </pc:spChg>
        <pc:picChg chg="add mod ord modCrop">
          <ac:chgData name="Raju Rimal" userId="512e7f14-ebff-448c-bf59-1202fd5f99f9" providerId="ADAL" clId="{780BF38F-6336-8F4E-A3AB-CD3034481B3D}" dt="2021-10-26T10:39:26.430" v="3996" actId="14826"/>
          <ac:picMkLst>
            <pc:docMk/>
            <pc:sldMk cId="1896399387" sldId="299"/>
            <ac:picMk id="7" creationId="{E2CF6829-D1A3-A141-8B23-3D30957FBEE8}"/>
          </ac:picMkLst>
        </pc:picChg>
        <pc:picChg chg="del mod ord modCrop">
          <ac:chgData name="Raju Rimal" userId="512e7f14-ebff-448c-bf59-1202fd5f99f9" providerId="ADAL" clId="{780BF38F-6336-8F4E-A3AB-CD3034481B3D}" dt="2021-10-26T10:37:29.400" v="3982" actId="478"/>
          <ac:picMkLst>
            <pc:docMk/>
            <pc:sldMk cId="1896399387" sldId="299"/>
            <ac:picMk id="13" creationId="{CEF5D05F-3BC8-D14D-BE43-C94A217C7440}"/>
          </ac:picMkLst>
        </pc:picChg>
      </pc:sldChg>
      <pc:sldChg chg="addSp delSp modSp new mod ord modTransition modClrScheme modAnim chgLayout">
        <pc:chgData name="Raju Rimal" userId="512e7f14-ebff-448c-bf59-1202fd5f99f9" providerId="ADAL" clId="{780BF38F-6336-8F4E-A3AB-CD3034481B3D}" dt="2021-10-26T12:52:09.054" v="4323"/>
        <pc:sldMkLst>
          <pc:docMk/>
          <pc:sldMk cId="2335548380" sldId="300"/>
        </pc:sldMkLst>
        <pc:spChg chg="del mod ord">
          <ac:chgData name="Raju Rimal" userId="512e7f14-ebff-448c-bf59-1202fd5f99f9" providerId="ADAL" clId="{780BF38F-6336-8F4E-A3AB-CD3034481B3D}" dt="2021-10-26T12:05:33.778" v="4294" actId="700"/>
          <ac:spMkLst>
            <pc:docMk/>
            <pc:sldMk cId="2335548380" sldId="300"/>
            <ac:spMk id="2" creationId="{E98E43D4-714C-0A44-8B9D-93D03449F0EB}"/>
          </ac:spMkLst>
        </pc:spChg>
        <pc:spChg chg="del mod ord">
          <ac:chgData name="Raju Rimal" userId="512e7f14-ebff-448c-bf59-1202fd5f99f9" providerId="ADAL" clId="{780BF38F-6336-8F4E-A3AB-CD3034481B3D}" dt="2021-10-26T12:05:33.778" v="4294" actId="700"/>
          <ac:spMkLst>
            <pc:docMk/>
            <pc:sldMk cId="2335548380" sldId="300"/>
            <ac:spMk id="3" creationId="{73DBB217-30EC-D640-8C7D-A1E7CE330C54}"/>
          </ac:spMkLst>
        </pc:spChg>
        <pc:spChg chg="del mod ord">
          <ac:chgData name="Raju Rimal" userId="512e7f14-ebff-448c-bf59-1202fd5f99f9" providerId="ADAL" clId="{780BF38F-6336-8F4E-A3AB-CD3034481B3D}" dt="2021-10-26T12:05:33.778" v="4294" actId="700"/>
          <ac:spMkLst>
            <pc:docMk/>
            <pc:sldMk cId="2335548380" sldId="300"/>
            <ac:spMk id="4" creationId="{3C450FC1-317E-4A49-BD16-6CC2577B7ECD}"/>
          </ac:spMkLst>
        </pc:spChg>
        <pc:spChg chg="add del mod ord">
          <ac:chgData name="Raju Rimal" userId="512e7f14-ebff-448c-bf59-1202fd5f99f9" providerId="ADAL" clId="{780BF38F-6336-8F4E-A3AB-CD3034481B3D}" dt="2021-10-26T12:07:10.443" v="4297" actId="700"/>
          <ac:spMkLst>
            <pc:docMk/>
            <pc:sldMk cId="2335548380" sldId="300"/>
            <ac:spMk id="5" creationId="{46A33B4D-2B6B-214B-B9E6-22D5708534CF}"/>
          </ac:spMkLst>
        </pc:spChg>
        <pc:spChg chg="add del mod ord">
          <ac:chgData name="Raju Rimal" userId="512e7f14-ebff-448c-bf59-1202fd5f99f9" providerId="ADAL" clId="{780BF38F-6336-8F4E-A3AB-CD3034481B3D}" dt="2021-10-26T12:05:39.455" v="4295"/>
          <ac:spMkLst>
            <pc:docMk/>
            <pc:sldMk cId="2335548380" sldId="300"/>
            <ac:spMk id="6" creationId="{E052F97B-4C7E-2244-AB5B-F326CBE83A02}"/>
          </ac:spMkLst>
        </pc:spChg>
        <pc:spChg chg="add del mod ord">
          <ac:chgData name="Raju Rimal" userId="512e7f14-ebff-448c-bf59-1202fd5f99f9" providerId="ADAL" clId="{780BF38F-6336-8F4E-A3AB-CD3034481B3D}" dt="2021-10-26T12:07:00.114" v="4296"/>
          <ac:spMkLst>
            <pc:docMk/>
            <pc:sldMk cId="2335548380" sldId="300"/>
            <ac:spMk id="7" creationId="{298DC4E4-2691-4648-B78B-0557BBE1B6C6}"/>
          </ac:spMkLst>
        </pc:spChg>
        <pc:spChg chg="add mod ord">
          <ac:chgData name="Raju Rimal" userId="512e7f14-ebff-448c-bf59-1202fd5f99f9" providerId="ADAL" clId="{780BF38F-6336-8F4E-A3AB-CD3034481B3D}" dt="2021-10-26T12:07:54.833" v="4304"/>
          <ac:spMkLst>
            <pc:docMk/>
            <pc:sldMk cId="2335548380" sldId="300"/>
            <ac:spMk id="10" creationId="{6A3473B1-560B-5740-9FAC-580F2DE084AE}"/>
          </ac:spMkLst>
        </pc:spChg>
        <pc:spChg chg="add mod ord">
          <ac:chgData name="Raju Rimal" userId="512e7f14-ebff-448c-bf59-1202fd5f99f9" providerId="ADAL" clId="{780BF38F-6336-8F4E-A3AB-CD3034481B3D}" dt="2021-10-26T12:07:10.443" v="4297" actId="700"/>
          <ac:spMkLst>
            <pc:docMk/>
            <pc:sldMk cId="2335548380" sldId="300"/>
            <ac:spMk id="11" creationId="{A8435084-F247-AE46-8E78-58D2D41FF3F5}"/>
          </ac:spMkLst>
        </pc:spChg>
        <pc:spChg chg="add del mod">
          <ac:chgData name="Raju Rimal" userId="512e7f14-ebff-448c-bf59-1202fd5f99f9" providerId="ADAL" clId="{780BF38F-6336-8F4E-A3AB-CD3034481B3D}" dt="2021-10-26T12:07:25.159" v="4299"/>
          <ac:spMkLst>
            <pc:docMk/>
            <pc:sldMk cId="2335548380" sldId="300"/>
            <ac:spMk id="13" creationId="{BA238AF5-4E91-3645-9AFF-3CD1618644D8}"/>
          </ac:spMkLst>
        </pc:spChg>
        <pc:picChg chg="add mod ord">
          <ac:chgData name="Raju Rimal" userId="512e7f14-ebff-448c-bf59-1202fd5f99f9" providerId="ADAL" clId="{780BF38F-6336-8F4E-A3AB-CD3034481B3D}" dt="2021-10-26T12:07:10.443" v="4297" actId="700"/>
          <ac:picMkLst>
            <pc:docMk/>
            <pc:sldMk cId="2335548380" sldId="300"/>
            <ac:picMk id="8" creationId="{8042068F-2DEA-C64A-AB23-5A1D479F9E0A}"/>
          </ac:picMkLst>
        </pc:picChg>
        <pc:picChg chg="add del mod ord">
          <ac:chgData name="Raju Rimal" userId="512e7f14-ebff-448c-bf59-1202fd5f99f9" providerId="ADAL" clId="{780BF38F-6336-8F4E-A3AB-CD3034481B3D}" dt="2021-10-26T12:07:14.008" v="4298" actId="478"/>
          <ac:picMkLst>
            <pc:docMk/>
            <pc:sldMk cId="2335548380" sldId="300"/>
            <ac:picMk id="9" creationId="{4B266BEE-5541-E945-91AB-DC4E2DA2E354}"/>
          </ac:picMkLst>
        </pc:picChg>
        <pc:picChg chg="add mod">
          <ac:chgData name="Raju Rimal" userId="512e7f14-ebff-448c-bf59-1202fd5f99f9" providerId="ADAL" clId="{780BF38F-6336-8F4E-A3AB-CD3034481B3D}" dt="2021-10-26T12:07:44.565" v="4303" actId="1076"/>
          <ac:picMkLst>
            <pc:docMk/>
            <pc:sldMk cId="2335548380" sldId="300"/>
            <ac:picMk id="14" creationId="{C965F130-8C6D-2B40-8D90-957EFEA43534}"/>
          </ac:picMkLst>
        </pc:picChg>
      </pc:sldChg>
      <pc:sldChg chg="addSp delSp modSp new mod modClrScheme chgLayout">
        <pc:chgData name="Raju Rimal" userId="512e7f14-ebff-448c-bf59-1202fd5f99f9" providerId="ADAL" clId="{780BF38F-6336-8F4E-A3AB-CD3034481B3D}" dt="2021-10-26T14:36:09.076" v="4571" actId="20577"/>
        <pc:sldMkLst>
          <pc:docMk/>
          <pc:sldMk cId="214095084" sldId="301"/>
        </pc:sldMkLst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2" creationId="{3BF0B264-D646-AB40-AE7D-34BEAAC03073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3" creationId="{1C5B47A2-BA80-A94F-AFCF-7CB4C39A2539}"/>
          </ac:spMkLst>
        </pc:spChg>
        <pc:spChg chg="del mod ord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4" creationId="{99E09C94-7CBB-E84C-BFD6-C0622C061727}"/>
          </ac:spMkLst>
        </pc:spChg>
        <pc:spChg chg="del mod ord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5" creationId="{5AF5381E-EA31-2348-817F-4FE9EACF8BE8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6" creationId="{A05324D5-7D72-9643-B181-038BA63F3E7F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7" creationId="{5F8960E5-04F0-5D41-95A5-4F855967306C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8" creationId="{BCDBC9D2-2AF8-1945-B0A6-6C7FF1C6D99D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9" creationId="{AFCFDFA6-351C-BA4A-B561-6A33AB1D6A81}"/>
          </ac:spMkLst>
        </pc:spChg>
        <pc:spChg chg="add mod ord">
          <ac:chgData name="Raju Rimal" userId="512e7f14-ebff-448c-bf59-1202fd5f99f9" providerId="ADAL" clId="{780BF38F-6336-8F4E-A3AB-CD3034481B3D}" dt="2021-10-26T14:36:09.076" v="4571" actId="20577"/>
          <ac:spMkLst>
            <pc:docMk/>
            <pc:sldMk cId="214095084" sldId="301"/>
            <ac:spMk id="10" creationId="{09C2AE5B-8B15-FE4C-ADB3-0A367D1F8371}"/>
          </ac:spMkLst>
        </pc:spChg>
        <pc:spChg chg="add mod ord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11" creationId="{DD1BF7C5-5D13-0641-8AE0-3C7D9701C503}"/>
          </ac:spMkLst>
        </pc:spChg>
      </pc:sldChg>
      <pc:sldChg chg="addSp delSp modSp add mod setBg modClrScheme delAnim chgLayout">
        <pc:chgData name="Raju Rimal" userId="512e7f14-ebff-448c-bf59-1202fd5f99f9" providerId="ADAL" clId="{780BF38F-6336-8F4E-A3AB-CD3034481B3D}" dt="2021-10-27T08:39:56.280" v="4654" actId="14838"/>
        <pc:sldMkLst>
          <pc:docMk/>
          <pc:sldMk cId="3156457206" sldId="302"/>
        </pc:sldMkLst>
        <pc:spChg chg="add del mod ord">
          <ac:chgData name="Raju Rimal" userId="512e7f14-ebff-448c-bf59-1202fd5f99f9" providerId="ADAL" clId="{780BF38F-6336-8F4E-A3AB-CD3034481B3D}" dt="2021-10-27T08:35:27.971" v="4589" actId="700"/>
          <ac:spMkLst>
            <pc:docMk/>
            <pc:sldMk cId="3156457206" sldId="302"/>
            <ac:spMk id="2" creationId="{FA4E3DB9-8BC0-B748-99C5-BE9B6653EFA1}"/>
          </ac:spMkLst>
        </pc:spChg>
        <pc:spChg chg="add del mod ord">
          <ac:chgData name="Raju Rimal" userId="512e7f14-ebff-448c-bf59-1202fd5f99f9" providerId="ADAL" clId="{780BF38F-6336-8F4E-A3AB-CD3034481B3D}" dt="2021-10-27T08:35:27.971" v="4589" actId="700"/>
          <ac:spMkLst>
            <pc:docMk/>
            <pc:sldMk cId="3156457206" sldId="302"/>
            <ac:spMk id="3" creationId="{FBB8FDE7-7ADD-A741-AC14-5ADFF7CCB68D}"/>
          </ac:spMkLst>
        </pc:spChg>
        <pc:spChg chg="add del mod ord">
          <ac:chgData name="Raju Rimal" userId="512e7f14-ebff-448c-bf59-1202fd5f99f9" providerId="ADAL" clId="{780BF38F-6336-8F4E-A3AB-CD3034481B3D}" dt="2021-10-27T08:35:41.570" v="4590" actId="700"/>
          <ac:spMkLst>
            <pc:docMk/>
            <pc:sldMk cId="3156457206" sldId="302"/>
            <ac:spMk id="4" creationId="{4B652C67-AC9B-E44D-80EB-361C498DE5E4}"/>
          </ac:spMkLst>
        </pc:spChg>
        <pc:spChg chg="add del mod ord">
          <ac:chgData name="Raju Rimal" userId="512e7f14-ebff-448c-bf59-1202fd5f99f9" providerId="ADAL" clId="{780BF38F-6336-8F4E-A3AB-CD3034481B3D}" dt="2021-10-27T08:36:12.321" v="4593" actId="700"/>
          <ac:spMkLst>
            <pc:docMk/>
            <pc:sldMk cId="3156457206" sldId="302"/>
            <ac:spMk id="5" creationId="{F1D26F38-6D98-5E4C-B15E-00C7C23F62C3}"/>
          </ac:spMkLst>
        </pc:spChg>
        <pc:spChg chg="add del mod ord">
          <ac:chgData name="Raju Rimal" userId="512e7f14-ebff-448c-bf59-1202fd5f99f9" providerId="ADAL" clId="{780BF38F-6336-8F4E-A3AB-CD3034481B3D}" dt="2021-10-27T08:36:12.321" v="4593" actId="700"/>
          <ac:spMkLst>
            <pc:docMk/>
            <pc:sldMk cId="3156457206" sldId="302"/>
            <ac:spMk id="6" creationId="{29BED383-1B16-A543-BB12-6F19649F5FAD}"/>
          </ac:spMkLst>
        </pc:spChg>
        <pc:spChg chg="add del mod ord">
          <ac:chgData name="Raju Rimal" userId="512e7f14-ebff-448c-bf59-1202fd5f99f9" providerId="ADAL" clId="{780BF38F-6336-8F4E-A3AB-CD3034481B3D}" dt="2021-10-27T08:36:12.321" v="4593" actId="700"/>
          <ac:spMkLst>
            <pc:docMk/>
            <pc:sldMk cId="3156457206" sldId="302"/>
            <ac:spMk id="7" creationId="{856B548C-4D64-7141-8CE0-B06A9FE643F0}"/>
          </ac:spMkLst>
        </pc:spChg>
        <pc:spChg chg="add mod ord">
          <ac:chgData name="Raju Rimal" userId="512e7f14-ebff-448c-bf59-1202fd5f99f9" providerId="ADAL" clId="{780BF38F-6336-8F4E-A3AB-CD3034481B3D}" dt="2021-10-27T08:36:12.321" v="4593" actId="700"/>
          <ac:spMkLst>
            <pc:docMk/>
            <pc:sldMk cId="3156457206" sldId="302"/>
            <ac:spMk id="8" creationId="{3E0807F9-3BE2-C64B-9511-502D0612B795}"/>
          </ac:spMkLst>
        </pc:spChg>
        <pc:spChg chg="mod ord">
          <ac:chgData name="Raju Rimal" userId="512e7f14-ebff-448c-bf59-1202fd5f99f9" providerId="ADAL" clId="{780BF38F-6336-8F4E-A3AB-CD3034481B3D}" dt="2021-10-27T08:36:12.321" v="4593" actId="700"/>
          <ac:spMkLst>
            <pc:docMk/>
            <pc:sldMk cId="3156457206" sldId="302"/>
            <ac:spMk id="10" creationId="{00000000-0000-0000-0000-000000000000}"/>
          </ac:spMkLst>
        </pc:spChg>
        <pc:spChg chg="del">
          <ac:chgData name="Raju Rimal" userId="512e7f14-ebff-448c-bf59-1202fd5f99f9" providerId="ADAL" clId="{780BF38F-6336-8F4E-A3AB-CD3034481B3D}" dt="2021-10-26T14:28:17.096" v="4387" actId="700"/>
          <ac:spMkLst>
            <pc:docMk/>
            <pc:sldMk cId="3156457206" sldId="302"/>
            <ac:spMk id="14" creationId="{184A266B-F782-1042-AA9E-1FF8F0A59430}"/>
          </ac:spMkLst>
        </pc:spChg>
        <pc:spChg chg="del">
          <ac:chgData name="Raju Rimal" userId="512e7f14-ebff-448c-bf59-1202fd5f99f9" providerId="ADAL" clId="{780BF38F-6336-8F4E-A3AB-CD3034481B3D}" dt="2021-10-26T14:28:17.096" v="4387" actId="700"/>
          <ac:spMkLst>
            <pc:docMk/>
            <pc:sldMk cId="3156457206" sldId="302"/>
            <ac:spMk id="15" creationId="{8E2386FC-1F0D-DD46-B5C8-1B551114EFF6}"/>
          </ac:spMkLst>
        </pc:spChg>
        <pc:spChg chg="del">
          <ac:chgData name="Raju Rimal" userId="512e7f14-ebff-448c-bf59-1202fd5f99f9" providerId="ADAL" clId="{780BF38F-6336-8F4E-A3AB-CD3034481B3D}" dt="2021-10-26T14:28:10.130" v="4386" actId="478"/>
          <ac:spMkLst>
            <pc:docMk/>
            <pc:sldMk cId="3156457206" sldId="302"/>
            <ac:spMk id="21" creationId="{9C008F60-4C67-C44C-A369-B46931BD2280}"/>
          </ac:spMkLst>
        </pc:spChg>
        <pc:spChg chg="mod">
          <ac:chgData name="Raju Rimal" userId="512e7f14-ebff-448c-bf59-1202fd5f99f9" providerId="ADAL" clId="{780BF38F-6336-8F4E-A3AB-CD3034481B3D}" dt="2021-10-27T08:39:56.280" v="4654" actId="14838"/>
          <ac:spMkLst>
            <pc:docMk/>
            <pc:sldMk cId="3156457206" sldId="302"/>
            <ac:spMk id="27" creationId="{00000000-0000-0000-0000-000000000000}"/>
          </ac:spMkLst>
        </pc:spChg>
        <pc:picChg chg="del">
          <ac:chgData name="Raju Rimal" userId="512e7f14-ebff-448c-bf59-1202fd5f99f9" providerId="ADAL" clId="{780BF38F-6336-8F4E-A3AB-CD3034481B3D}" dt="2021-10-26T14:28:10.130" v="4386" actId="478"/>
          <ac:picMkLst>
            <pc:docMk/>
            <pc:sldMk cId="3156457206" sldId="302"/>
            <ac:picMk id="18" creationId="{20156108-0718-114B-AFC9-F21E213CF2A8}"/>
          </ac:picMkLst>
        </pc:picChg>
        <pc:picChg chg="del">
          <ac:chgData name="Raju Rimal" userId="512e7f14-ebff-448c-bf59-1202fd5f99f9" providerId="ADAL" clId="{780BF38F-6336-8F4E-A3AB-CD3034481B3D}" dt="2021-10-26T14:28:10.130" v="4386" actId="478"/>
          <ac:picMkLst>
            <pc:docMk/>
            <pc:sldMk cId="3156457206" sldId="302"/>
            <ac:picMk id="20" creationId="{3CF447D3-F233-8A4C-8DD5-2D3270173C80}"/>
          </ac:picMkLst>
        </pc:picChg>
      </pc:sldChg>
      <pc:sldChg chg="add del mod modShow">
        <pc:chgData name="Raju Rimal" userId="512e7f14-ebff-448c-bf59-1202fd5f99f9" providerId="ADAL" clId="{780BF38F-6336-8F4E-A3AB-CD3034481B3D}" dt="2021-10-27T08:34:42.156" v="4585" actId="2696"/>
        <pc:sldMkLst>
          <pc:docMk/>
          <pc:sldMk cId="2338285924" sldId="303"/>
        </pc:sldMkLst>
      </pc:sldChg>
      <pc:sldChg chg="addSp delSp modSp new mod ord modClrScheme chgLayout">
        <pc:chgData name="Raju Rimal" userId="512e7f14-ebff-448c-bf59-1202fd5f99f9" providerId="ADAL" clId="{780BF38F-6336-8F4E-A3AB-CD3034481B3D}" dt="2021-10-26T14:34:13.995" v="4520" actId="20577"/>
        <pc:sldMkLst>
          <pc:docMk/>
          <pc:sldMk cId="2604638637" sldId="304"/>
        </pc:sldMkLst>
        <pc:spChg chg="del mod ord">
          <ac:chgData name="Raju Rimal" userId="512e7f14-ebff-448c-bf59-1202fd5f99f9" providerId="ADAL" clId="{780BF38F-6336-8F4E-A3AB-CD3034481B3D}" dt="2021-10-26T14:33:06.125" v="4445" actId="700"/>
          <ac:spMkLst>
            <pc:docMk/>
            <pc:sldMk cId="2604638637" sldId="304"/>
            <ac:spMk id="2" creationId="{EA6C9A6A-255D-DD4B-9D7A-6D4CECACD371}"/>
          </ac:spMkLst>
        </pc:spChg>
        <pc:spChg chg="del mod ord">
          <ac:chgData name="Raju Rimal" userId="512e7f14-ebff-448c-bf59-1202fd5f99f9" providerId="ADAL" clId="{780BF38F-6336-8F4E-A3AB-CD3034481B3D}" dt="2021-10-26T14:33:06.125" v="4445" actId="700"/>
          <ac:spMkLst>
            <pc:docMk/>
            <pc:sldMk cId="2604638637" sldId="304"/>
            <ac:spMk id="3" creationId="{88496488-5B5F-F74E-8599-1C63375EE12A}"/>
          </ac:spMkLst>
        </pc:spChg>
        <pc:spChg chg="del mod ord">
          <ac:chgData name="Raju Rimal" userId="512e7f14-ebff-448c-bf59-1202fd5f99f9" providerId="ADAL" clId="{780BF38F-6336-8F4E-A3AB-CD3034481B3D}" dt="2021-10-26T14:33:06.125" v="4445" actId="700"/>
          <ac:spMkLst>
            <pc:docMk/>
            <pc:sldMk cId="2604638637" sldId="304"/>
            <ac:spMk id="4" creationId="{4BDFD9BD-B05C-EB45-B0A0-AF9DF719F153}"/>
          </ac:spMkLst>
        </pc:spChg>
        <pc:spChg chg="add mod ord">
          <ac:chgData name="Raju Rimal" userId="512e7f14-ebff-448c-bf59-1202fd5f99f9" providerId="ADAL" clId="{780BF38F-6336-8F4E-A3AB-CD3034481B3D}" dt="2021-10-26T14:34:13.995" v="4520" actId="20577"/>
          <ac:spMkLst>
            <pc:docMk/>
            <pc:sldMk cId="2604638637" sldId="304"/>
            <ac:spMk id="5" creationId="{F01BD55F-342C-0545-B2EE-2FE1BF3970C3}"/>
          </ac:spMkLst>
        </pc:spChg>
        <pc:spChg chg="add mod ord">
          <ac:chgData name="Raju Rimal" userId="512e7f14-ebff-448c-bf59-1202fd5f99f9" providerId="ADAL" clId="{780BF38F-6336-8F4E-A3AB-CD3034481B3D}" dt="2021-10-26T14:33:06.125" v="4445" actId="700"/>
          <ac:spMkLst>
            <pc:docMk/>
            <pc:sldMk cId="2604638637" sldId="304"/>
            <ac:spMk id="6" creationId="{E810CB10-A4A6-0243-AEA4-51F891CD5BF2}"/>
          </ac:spMkLst>
        </pc:spChg>
        <pc:spChg chg="add mod ord">
          <ac:chgData name="Raju Rimal" userId="512e7f14-ebff-448c-bf59-1202fd5f99f9" providerId="ADAL" clId="{780BF38F-6336-8F4E-A3AB-CD3034481B3D}" dt="2021-10-26T14:33:06.125" v="4445" actId="700"/>
          <ac:spMkLst>
            <pc:docMk/>
            <pc:sldMk cId="2604638637" sldId="304"/>
            <ac:spMk id="7" creationId="{1E5D8B27-A245-C944-A615-4158C3FB4D34}"/>
          </ac:spMkLst>
        </pc:spChg>
        <pc:spChg chg="add mod">
          <ac:chgData name="Raju Rimal" userId="512e7f14-ebff-448c-bf59-1202fd5f99f9" providerId="ADAL" clId="{780BF38F-6336-8F4E-A3AB-CD3034481B3D}" dt="2021-10-26T14:33:08.332" v="4446"/>
          <ac:spMkLst>
            <pc:docMk/>
            <pc:sldMk cId="2604638637" sldId="304"/>
            <ac:spMk id="8" creationId="{59D951F6-8846-F049-A441-C3A1B9EFF966}"/>
          </ac:spMkLst>
        </pc:spChg>
        <pc:graphicFrameChg chg="add mod">
          <ac:chgData name="Raju Rimal" userId="512e7f14-ebff-448c-bf59-1202fd5f99f9" providerId="ADAL" clId="{780BF38F-6336-8F4E-A3AB-CD3034481B3D}" dt="2021-10-26T14:33:08.332" v="4446"/>
          <ac:graphicFrameMkLst>
            <pc:docMk/>
            <pc:sldMk cId="2604638637" sldId="304"/>
            <ac:graphicFrameMk id="10" creationId="{6B4D92CC-C4FF-9F4F-AE50-A3EF99FF368A}"/>
          </ac:graphicFrameMkLst>
        </pc:graphicFrameChg>
        <pc:picChg chg="add mod">
          <ac:chgData name="Raju Rimal" userId="512e7f14-ebff-448c-bf59-1202fd5f99f9" providerId="ADAL" clId="{780BF38F-6336-8F4E-A3AB-CD3034481B3D}" dt="2021-10-26T14:33:14.506" v="4447" actId="1076"/>
          <ac:picMkLst>
            <pc:docMk/>
            <pc:sldMk cId="2604638637" sldId="304"/>
            <ac:picMk id="9" creationId="{464003CF-4700-4C4F-A38B-57E636593B93}"/>
          </ac:picMkLst>
        </pc:picChg>
      </pc:sldChg>
      <pc:sldChg chg="new del">
        <pc:chgData name="Raju Rimal" userId="512e7f14-ebff-448c-bf59-1202fd5f99f9" providerId="ADAL" clId="{780BF38F-6336-8F4E-A3AB-CD3034481B3D}" dt="2021-10-26T14:34:41.258" v="4522" actId="680"/>
        <pc:sldMkLst>
          <pc:docMk/>
          <pc:sldMk cId="3099681696" sldId="305"/>
        </pc:sldMkLst>
      </pc:sldChg>
      <pc:sldChg chg="addSp modSp add mod modClrScheme chgLayout">
        <pc:chgData name="Raju Rimal" userId="512e7f14-ebff-448c-bf59-1202fd5f99f9" providerId="ADAL" clId="{780BF38F-6336-8F4E-A3AB-CD3034481B3D}" dt="2021-10-27T08:50:57.129" v="4694" actId="700"/>
        <pc:sldMkLst>
          <pc:docMk/>
          <pc:sldMk cId="3485330165" sldId="305"/>
        </pc:sldMkLst>
        <pc:spChg chg="add mod ord">
          <ac:chgData name="Raju Rimal" userId="512e7f14-ebff-448c-bf59-1202fd5f99f9" providerId="ADAL" clId="{780BF38F-6336-8F4E-A3AB-CD3034481B3D}" dt="2021-10-27T08:50:57.129" v="4694" actId="700"/>
          <ac:spMkLst>
            <pc:docMk/>
            <pc:sldMk cId="3485330165" sldId="305"/>
            <ac:spMk id="2" creationId="{1E5EBB9B-84AC-0D4D-B8B4-98F156693545}"/>
          </ac:spMkLst>
        </pc:spChg>
        <pc:spChg chg="add mod ord">
          <ac:chgData name="Raju Rimal" userId="512e7f14-ebff-448c-bf59-1202fd5f99f9" providerId="ADAL" clId="{780BF38F-6336-8F4E-A3AB-CD3034481B3D}" dt="2021-10-27T08:50:57.129" v="4694" actId="700"/>
          <ac:spMkLst>
            <pc:docMk/>
            <pc:sldMk cId="3485330165" sldId="305"/>
            <ac:spMk id="3" creationId="{DE143C3C-88AD-7847-8906-5315C690D90D}"/>
          </ac:spMkLst>
        </pc:spChg>
      </pc:sldChg>
      <pc:sldMasterChg chg="modTransition addSldLayout modSldLayout">
        <pc:chgData name="Raju Rimal" userId="512e7f14-ebff-448c-bf59-1202fd5f99f9" providerId="ADAL" clId="{780BF38F-6336-8F4E-A3AB-CD3034481B3D}" dt="2021-10-27T08:50:27.316" v="4692" actId="1076"/>
        <pc:sldMasterMkLst>
          <pc:docMk/>
          <pc:sldMasterMk cId="3392286848" sldId="2147483693"/>
        </pc:sldMasterMkLst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925459220" sldId="2147483694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222053559" sldId="2147483695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868963851" sldId="2147483696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446592837" sldId="2147483697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801993397" sldId="2147483698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804195810" sldId="2147483699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480729880" sldId="2147483700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79056588" sldId="2147483701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172626742" sldId="2147483702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358685244" sldId="2147483704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331471668" sldId="2147483706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913903695" sldId="2147483707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109212120" sldId="2147483708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470715234" sldId="2147483709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818459968" sldId="2147483710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589110899" sldId="2147483711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028994972" sldId="2147483712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949986184" sldId="2147483713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586701570" sldId="2147483714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70555430" sldId="2147483715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491345052" sldId="2147483716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134501834" sldId="2147483717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375112130" sldId="2147483718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802942047" sldId="2147483719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256219934" sldId="2147483720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963172393" sldId="2147483721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12904754" sldId="2147483722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584989192" sldId="2147483723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741092480" sldId="2147483724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86137917" sldId="2147483725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586140216" sldId="2147483726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775688170" sldId="2147483727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957491695" sldId="2147483728"/>
          </pc:sldLayoutMkLst>
        </pc:sldLayoutChg>
        <pc:sldLayoutChg chg="addSp delSp modSp add mod modTransition">
          <pc:chgData name="Raju Rimal" userId="512e7f14-ebff-448c-bf59-1202fd5f99f9" providerId="ADAL" clId="{780BF38F-6336-8F4E-A3AB-CD3034481B3D}" dt="2021-10-27T08:50:27.316" v="4692" actId="1076"/>
          <pc:sldLayoutMkLst>
            <pc:docMk/>
            <pc:sldMasterMk cId="3392286848" sldId="2147483693"/>
            <pc:sldLayoutMk cId="2747402586" sldId="2147483729"/>
          </pc:sldLayoutMkLst>
          <pc:spChg chg="del mod">
            <ac:chgData name="Raju Rimal" userId="512e7f14-ebff-448c-bf59-1202fd5f99f9" providerId="ADAL" clId="{780BF38F-6336-8F4E-A3AB-CD3034481B3D}" dt="2021-10-27T08:48:47.213" v="4674" actId="478"/>
            <ac:spMkLst>
              <pc:docMk/>
              <pc:sldMasterMk cId="3392286848" sldId="2147483693"/>
              <pc:sldLayoutMk cId="2747402586" sldId="2147483729"/>
              <ac:spMk id="2" creationId="{00000000-0000-0000-0000-000000000000}"/>
            </ac:spMkLst>
          </pc:spChg>
          <pc:spChg chg="add del">
            <ac:chgData name="Raju Rimal" userId="512e7f14-ebff-448c-bf59-1202fd5f99f9" providerId="ADAL" clId="{780BF38F-6336-8F4E-A3AB-CD3034481B3D}" dt="2021-10-27T08:48:30.617" v="4670" actId="11529"/>
            <ac:spMkLst>
              <pc:docMk/>
              <pc:sldMasterMk cId="3392286848" sldId="2147483693"/>
              <pc:sldLayoutMk cId="2747402586" sldId="2147483729"/>
              <ac:spMk id="3" creationId="{F46446A7-1FF6-5543-8C28-BDC6F9C86AFD}"/>
            </ac:spMkLst>
          </pc:spChg>
          <pc:spChg chg="add del mod">
            <ac:chgData name="Raju Rimal" userId="512e7f14-ebff-448c-bf59-1202fd5f99f9" providerId="ADAL" clId="{780BF38F-6336-8F4E-A3AB-CD3034481B3D}" dt="2021-10-27T08:48:40.349" v="4672" actId="478"/>
            <ac:spMkLst>
              <pc:docMk/>
              <pc:sldMasterMk cId="3392286848" sldId="2147483693"/>
              <pc:sldLayoutMk cId="2747402586" sldId="2147483729"/>
              <ac:spMk id="11" creationId="{C3330742-AB76-E542-AA7B-FEBE20DFB1FB}"/>
            </ac:spMkLst>
          </pc:spChg>
          <pc:spChg chg="add del">
            <ac:chgData name="Raju Rimal" userId="512e7f14-ebff-448c-bf59-1202fd5f99f9" providerId="ADAL" clId="{780BF38F-6336-8F4E-A3AB-CD3034481B3D}" dt="2021-10-27T08:48:59.282" v="4675" actId="11529"/>
            <ac:spMkLst>
              <pc:docMk/>
              <pc:sldMasterMk cId="3392286848" sldId="2147483693"/>
              <pc:sldLayoutMk cId="2747402586" sldId="2147483729"/>
              <ac:spMk id="19" creationId="{46BD24DF-9E7B-8243-8FF9-25B08D8037D0}"/>
            </ac:spMkLst>
          </pc:spChg>
          <pc:spChg chg="add mod">
            <ac:chgData name="Raju Rimal" userId="512e7f14-ebff-448c-bf59-1202fd5f99f9" providerId="ADAL" clId="{780BF38F-6336-8F4E-A3AB-CD3034481B3D}" dt="2021-10-27T08:50:27.316" v="4692" actId="1076"/>
            <ac:spMkLst>
              <pc:docMk/>
              <pc:sldMasterMk cId="3392286848" sldId="2147483693"/>
              <pc:sldLayoutMk cId="2747402586" sldId="2147483729"/>
              <ac:spMk id="21" creationId="{C2B1F603-E7F4-BF40-ACE4-BED84C946FF7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B72F7-D573-410E-9A6A-672E82833BA3}" type="doc">
      <dgm:prSet loTypeId="urn:microsoft.com/office/officeart/2005/8/layout/hChevron3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AC0A78A-021C-4F63-8AD3-58BCDF9D2BD7}">
      <dgm:prSet phldrT="[Text]" custT="1"/>
      <dgm:spPr/>
      <dgm:t>
        <a:bodyPr/>
        <a:lstStyle/>
        <a:p>
          <a:r>
            <a:rPr lang="en-US" sz="1300" b="1" dirty="0"/>
            <a:t>T1</a:t>
          </a:r>
        </a:p>
        <a:p>
          <a:r>
            <a:rPr lang="nb-NO" sz="1400" dirty="0">
              <a:latin typeface="Consolas" panose="020B0609020204030204" pitchFamily="49" charset="0"/>
            </a:rPr>
            <a:t>≤1 mm</a:t>
          </a:r>
          <a:endParaRPr lang="en-US" sz="1400" dirty="0">
            <a:latin typeface="Consolas" panose="020B0609020204030204" pitchFamily="49" charset="0"/>
          </a:endParaRPr>
        </a:p>
      </dgm:t>
    </dgm:pt>
    <dgm:pt modelId="{94BB7DE7-63ED-4963-AD67-074B8C00EBA3}" type="parTrans" cxnId="{997E23F4-AAE0-4DBA-AA28-0160CF8C0538}">
      <dgm:prSet/>
      <dgm:spPr/>
      <dgm:t>
        <a:bodyPr/>
        <a:lstStyle/>
        <a:p>
          <a:endParaRPr lang="en-US"/>
        </a:p>
      </dgm:t>
    </dgm:pt>
    <dgm:pt modelId="{CF958918-E4F6-4C8C-9F2C-39E71667D340}" type="sibTrans" cxnId="{997E23F4-AAE0-4DBA-AA28-0160CF8C0538}">
      <dgm:prSet/>
      <dgm:spPr/>
      <dgm:t>
        <a:bodyPr/>
        <a:lstStyle/>
        <a:p>
          <a:endParaRPr lang="en-US"/>
        </a:p>
      </dgm:t>
    </dgm:pt>
    <dgm:pt modelId="{715AEC95-523A-45DF-BB95-E95994A682DB}">
      <dgm:prSet phldrT="[Text]" custT="1"/>
      <dgm:spPr/>
      <dgm:t>
        <a:bodyPr/>
        <a:lstStyle/>
        <a:p>
          <a:r>
            <a:rPr lang="nb-NO" sz="1300" b="1" dirty="0"/>
            <a:t>T2</a:t>
          </a:r>
        </a:p>
        <a:p>
          <a:r>
            <a:rPr lang="nb-NO" sz="1400" dirty="0">
              <a:latin typeface="Consolas" panose="020B0609020204030204" pitchFamily="49" charset="0"/>
            </a:rPr>
            <a:t>&gt;1-2 mm</a:t>
          </a:r>
          <a:endParaRPr lang="en-US" sz="1400" dirty="0">
            <a:latin typeface="Consolas" panose="020B0609020204030204" pitchFamily="49" charset="0"/>
          </a:endParaRPr>
        </a:p>
      </dgm:t>
    </dgm:pt>
    <dgm:pt modelId="{409EDFD4-4F86-4F6A-B8EE-54984F570272}" type="parTrans" cxnId="{9895DD89-48A3-4585-8AF1-AF5B66F99DAB}">
      <dgm:prSet/>
      <dgm:spPr/>
      <dgm:t>
        <a:bodyPr/>
        <a:lstStyle/>
        <a:p>
          <a:endParaRPr lang="en-US"/>
        </a:p>
      </dgm:t>
    </dgm:pt>
    <dgm:pt modelId="{2B884BC5-046B-43EF-AED2-223933BA88FF}" type="sibTrans" cxnId="{9895DD89-48A3-4585-8AF1-AF5B66F99DAB}">
      <dgm:prSet/>
      <dgm:spPr/>
      <dgm:t>
        <a:bodyPr/>
        <a:lstStyle/>
        <a:p>
          <a:endParaRPr lang="en-US"/>
        </a:p>
      </dgm:t>
    </dgm:pt>
    <dgm:pt modelId="{08A1F3A4-8149-4914-9032-11C9F65482E3}">
      <dgm:prSet phldrT="[Text]" custT="1"/>
      <dgm:spPr/>
      <dgm:t>
        <a:bodyPr/>
        <a:lstStyle/>
        <a:p>
          <a:r>
            <a:rPr lang="nb-NO" sz="1300" b="1" dirty="0"/>
            <a:t>T3</a:t>
          </a:r>
        </a:p>
        <a:p>
          <a:r>
            <a:rPr lang="nb-NO" sz="1400" dirty="0">
              <a:latin typeface="Consolas" panose="020B0609020204030204" pitchFamily="49" charset="0"/>
            </a:rPr>
            <a:t>&gt;2-4 mm</a:t>
          </a:r>
          <a:endParaRPr lang="en-US" sz="1400" dirty="0">
            <a:latin typeface="Consolas" panose="020B0609020204030204" pitchFamily="49" charset="0"/>
          </a:endParaRPr>
        </a:p>
      </dgm:t>
    </dgm:pt>
    <dgm:pt modelId="{DE92FE65-9B03-4792-BBB9-8160E86906BB}" type="parTrans" cxnId="{5E907026-3836-4FF9-BFD9-062A2A71D5D0}">
      <dgm:prSet/>
      <dgm:spPr/>
      <dgm:t>
        <a:bodyPr/>
        <a:lstStyle/>
        <a:p>
          <a:endParaRPr lang="en-US"/>
        </a:p>
      </dgm:t>
    </dgm:pt>
    <dgm:pt modelId="{F1B8A9D5-00DA-4197-80DE-CFFDD684BC60}" type="sibTrans" cxnId="{5E907026-3836-4FF9-BFD9-062A2A71D5D0}">
      <dgm:prSet/>
      <dgm:spPr/>
      <dgm:t>
        <a:bodyPr/>
        <a:lstStyle/>
        <a:p>
          <a:endParaRPr lang="en-US"/>
        </a:p>
      </dgm:t>
    </dgm:pt>
    <dgm:pt modelId="{2A29E6E5-1053-4103-B1E4-F7BD86B700F3}">
      <dgm:prSet phldrT="[Text]" custT="1"/>
      <dgm:spPr/>
      <dgm:t>
        <a:bodyPr/>
        <a:lstStyle/>
        <a:p>
          <a:r>
            <a:rPr lang="nb-NO" sz="1600" b="1" dirty="0"/>
            <a:t>T4</a:t>
          </a:r>
          <a:br>
            <a:rPr lang="nb-NO" sz="1600" dirty="0"/>
          </a:br>
          <a:r>
            <a:rPr lang="nb-NO" sz="1400" dirty="0">
              <a:latin typeface="Consolas" panose="020B0609020204030204" pitchFamily="49" charset="0"/>
            </a:rPr>
            <a:t>&gt;4 mm</a:t>
          </a:r>
          <a:endParaRPr lang="en-US" sz="1400" dirty="0">
            <a:latin typeface="Consolas" panose="020B0609020204030204" pitchFamily="49" charset="0"/>
          </a:endParaRPr>
        </a:p>
      </dgm:t>
    </dgm:pt>
    <dgm:pt modelId="{10965B9F-F4E6-4BB6-ADEF-E1C4F1C8E9AE}" type="parTrans" cxnId="{487C081A-8DD3-4DBF-B7D0-DE427D37A71D}">
      <dgm:prSet/>
      <dgm:spPr/>
      <dgm:t>
        <a:bodyPr/>
        <a:lstStyle/>
        <a:p>
          <a:endParaRPr lang="en-US"/>
        </a:p>
      </dgm:t>
    </dgm:pt>
    <dgm:pt modelId="{0F14FBB1-B054-46CF-A289-3F85B02CDDD7}" type="sibTrans" cxnId="{487C081A-8DD3-4DBF-B7D0-DE427D37A71D}">
      <dgm:prSet/>
      <dgm:spPr/>
      <dgm:t>
        <a:bodyPr/>
        <a:lstStyle/>
        <a:p>
          <a:endParaRPr lang="en-US"/>
        </a:p>
      </dgm:t>
    </dgm:pt>
    <dgm:pt modelId="{3380716B-1A1D-49E1-9AE5-1F8B88620B1D}">
      <dgm:prSet phldrT="[Text]" custT="1"/>
      <dgm:spPr/>
      <dgm:t>
        <a:bodyPr/>
        <a:lstStyle/>
        <a:p>
          <a:r>
            <a:rPr lang="nb-NO" sz="1300" b="1" dirty="0">
              <a:latin typeface="+mj-lt"/>
            </a:rPr>
            <a:t>In </a:t>
          </a:r>
          <a:r>
            <a:rPr lang="nb-NO" sz="1300" b="1" dirty="0" err="1">
              <a:latin typeface="+mj-lt"/>
            </a:rPr>
            <a:t>Situ</a:t>
          </a:r>
          <a:endParaRPr lang="en-US" sz="1200" b="1" dirty="0">
            <a:latin typeface="Consolas" panose="020B0609020204030204" pitchFamily="49" charset="0"/>
          </a:endParaRPr>
        </a:p>
      </dgm:t>
    </dgm:pt>
    <dgm:pt modelId="{A20CB184-001B-44F1-BE3B-249566D55B09}" type="parTrans" cxnId="{412501DD-BE13-48F5-B4C9-C5275657EA84}">
      <dgm:prSet/>
      <dgm:spPr/>
      <dgm:t>
        <a:bodyPr/>
        <a:lstStyle/>
        <a:p>
          <a:endParaRPr lang="en-US"/>
        </a:p>
      </dgm:t>
    </dgm:pt>
    <dgm:pt modelId="{0AA288A9-A8CE-4CF4-9792-B31DA6F887A0}" type="sibTrans" cxnId="{412501DD-BE13-48F5-B4C9-C5275657EA84}">
      <dgm:prSet/>
      <dgm:spPr/>
      <dgm:t>
        <a:bodyPr/>
        <a:lstStyle/>
        <a:p>
          <a:endParaRPr lang="en-US"/>
        </a:p>
      </dgm:t>
    </dgm:pt>
    <dgm:pt modelId="{0E18B45E-D78E-47FF-B550-9826EDF63539}" type="pres">
      <dgm:prSet presAssocID="{063B72F7-D573-410E-9A6A-672E82833BA3}" presName="Name0" presStyleCnt="0">
        <dgm:presLayoutVars>
          <dgm:dir/>
          <dgm:resizeHandles val="exact"/>
        </dgm:presLayoutVars>
      </dgm:prSet>
      <dgm:spPr/>
    </dgm:pt>
    <dgm:pt modelId="{7BD1F67E-49B5-4EF0-A38F-34B1C6FA0663}" type="pres">
      <dgm:prSet presAssocID="{3380716B-1A1D-49E1-9AE5-1F8B88620B1D}" presName="parTxOnly" presStyleLbl="node1" presStyleIdx="0" presStyleCnt="5" custScaleX="72568">
        <dgm:presLayoutVars>
          <dgm:bulletEnabled val="1"/>
        </dgm:presLayoutVars>
      </dgm:prSet>
      <dgm:spPr/>
    </dgm:pt>
    <dgm:pt modelId="{67983A57-3F83-423A-B6F1-4B00A2DCD03B}" type="pres">
      <dgm:prSet presAssocID="{0AA288A9-A8CE-4CF4-9792-B31DA6F887A0}" presName="parSpace" presStyleCnt="0"/>
      <dgm:spPr/>
    </dgm:pt>
    <dgm:pt modelId="{06B58D0E-9886-4891-B3A1-485F73593859}" type="pres">
      <dgm:prSet presAssocID="{AAC0A78A-021C-4F63-8AD3-58BCDF9D2BD7}" presName="parTxOnly" presStyleLbl="node1" presStyleIdx="1" presStyleCnt="5">
        <dgm:presLayoutVars>
          <dgm:bulletEnabled val="1"/>
        </dgm:presLayoutVars>
      </dgm:prSet>
      <dgm:spPr/>
    </dgm:pt>
    <dgm:pt modelId="{7CE13C73-3A11-42DC-866C-8B9C3E569314}" type="pres">
      <dgm:prSet presAssocID="{CF958918-E4F6-4C8C-9F2C-39E71667D340}" presName="parSpace" presStyleCnt="0"/>
      <dgm:spPr/>
    </dgm:pt>
    <dgm:pt modelId="{815DC921-FFCB-46EA-98C6-222A32C9DE49}" type="pres">
      <dgm:prSet presAssocID="{715AEC95-523A-45DF-BB95-E95994A682DB}" presName="parTxOnly" presStyleLbl="node1" presStyleIdx="2" presStyleCnt="5">
        <dgm:presLayoutVars>
          <dgm:bulletEnabled val="1"/>
        </dgm:presLayoutVars>
      </dgm:prSet>
      <dgm:spPr/>
    </dgm:pt>
    <dgm:pt modelId="{EDEB1C0C-29CA-4F85-85A1-CBDA8FB6D17C}" type="pres">
      <dgm:prSet presAssocID="{2B884BC5-046B-43EF-AED2-223933BA88FF}" presName="parSpace" presStyleCnt="0"/>
      <dgm:spPr/>
    </dgm:pt>
    <dgm:pt modelId="{36A340D6-1989-4875-8466-6C78F56FCC96}" type="pres">
      <dgm:prSet presAssocID="{08A1F3A4-8149-4914-9032-11C9F65482E3}" presName="parTxOnly" presStyleLbl="node1" presStyleIdx="3" presStyleCnt="5">
        <dgm:presLayoutVars>
          <dgm:bulletEnabled val="1"/>
        </dgm:presLayoutVars>
      </dgm:prSet>
      <dgm:spPr/>
    </dgm:pt>
    <dgm:pt modelId="{8F724F91-D7F5-41B2-862A-7837E2F33E2E}" type="pres">
      <dgm:prSet presAssocID="{F1B8A9D5-00DA-4197-80DE-CFFDD684BC60}" presName="parSpace" presStyleCnt="0"/>
      <dgm:spPr/>
    </dgm:pt>
    <dgm:pt modelId="{B361A92B-95C9-4E9C-8A6E-D5AF7E490591}" type="pres">
      <dgm:prSet presAssocID="{2A29E6E5-1053-4103-B1E4-F7BD86B700F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2DBCA02-7AFC-4F44-953F-4798A8C26A96}" type="presOf" srcId="{AAC0A78A-021C-4F63-8AD3-58BCDF9D2BD7}" destId="{06B58D0E-9886-4891-B3A1-485F73593859}" srcOrd="0" destOrd="0" presId="urn:microsoft.com/office/officeart/2005/8/layout/hChevron3"/>
    <dgm:cxn modelId="{71F2D30A-8B82-423E-BA01-663873D2F33C}" type="presOf" srcId="{715AEC95-523A-45DF-BB95-E95994A682DB}" destId="{815DC921-FFCB-46EA-98C6-222A32C9DE49}" srcOrd="0" destOrd="0" presId="urn:microsoft.com/office/officeart/2005/8/layout/hChevron3"/>
    <dgm:cxn modelId="{487C081A-8DD3-4DBF-B7D0-DE427D37A71D}" srcId="{063B72F7-D573-410E-9A6A-672E82833BA3}" destId="{2A29E6E5-1053-4103-B1E4-F7BD86B700F3}" srcOrd="4" destOrd="0" parTransId="{10965B9F-F4E6-4BB6-ADEF-E1C4F1C8E9AE}" sibTransId="{0F14FBB1-B054-46CF-A289-3F85B02CDDD7}"/>
    <dgm:cxn modelId="{5E907026-3836-4FF9-BFD9-062A2A71D5D0}" srcId="{063B72F7-D573-410E-9A6A-672E82833BA3}" destId="{08A1F3A4-8149-4914-9032-11C9F65482E3}" srcOrd="3" destOrd="0" parTransId="{DE92FE65-9B03-4792-BBB9-8160E86906BB}" sibTransId="{F1B8A9D5-00DA-4197-80DE-CFFDD684BC60}"/>
    <dgm:cxn modelId="{E03B1C2D-8D9B-40D8-AB98-225E910808E1}" type="presOf" srcId="{08A1F3A4-8149-4914-9032-11C9F65482E3}" destId="{36A340D6-1989-4875-8466-6C78F56FCC96}" srcOrd="0" destOrd="0" presId="urn:microsoft.com/office/officeart/2005/8/layout/hChevron3"/>
    <dgm:cxn modelId="{A751D370-1FEA-4B1A-BC47-5EDC4F78224A}" type="presOf" srcId="{063B72F7-D573-410E-9A6A-672E82833BA3}" destId="{0E18B45E-D78E-47FF-B550-9826EDF63539}" srcOrd="0" destOrd="0" presId="urn:microsoft.com/office/officeart/2005/8/layout/hChevron3"/>
    <dgm:cxn modelId="{9895DD89-48A3-4585-8AF1-AF5B66F99DAB}" srcId="{063B72F7-D573-410E-9A6A-672E82833BA3}" destId="{715AEC95-523A-45DF-BB95-E95994A682DB}" srcOrd="2" destOrd="0" parTransId="{409EDFD4-4F86-4F6A-B8EE-54984F570272}" sibTransId="{2B884BC5-046B-43EF-AED2-223933BA88FF}"/>
    <dgm:cxn modelId="{AD87EAB4-2B40-4659-BD8C-86FC9D5A8EE1}" type="presOf" srcId="{2A29E6E5-1053-4103-B1E4-F7BD86B700F3}" destId="{B361A92B-95C9-4E9C-8A6E-D5AF7E490591}" srcOrd="0" destOrd="0" presId="urn:microsoft.com/office/officeart/2005/8/layout/hChevron3"/>
    <dgm:cxn modelId="{209E91C3-A417-40F3-8BAA-C2A8E5EE11AE}" type="presOf" srcId="{3380716B-1A1D-49E1-9AE5-1F8B88620B1D}" destId="{7BD1F67E-49B5-4EF0-A38F-34B1C6FA0663}" srcOrd="0" destOrd="0" presId="urn:microsoft.com/office/officeart/2005/8/layout/hChevron3"/>
    <dgm:cxn modelId="{412501DD-BE13-48F5-B4C9-C5275657EA84}" srcId="{063B72F7-D573-410E-9A6A-672E82833BA3}" destId="{3380716B-1A1D-49E1-9AE5-1F8B88620B1D}" srcOrd="0" destOrd="0" parTransId="{A20CB184-001B-44F1-BE3B-249566D55B09}" sibTransId="{0AA288A9-A8CE-4CF4-9792-B31DA6F887A0}"/>
    <dgm:cxn modelId="{997E23F4-AAE0-4DBA-AA28-0160CF8C0538}" srcId="{063B72F7-D573-410E-9A6A-672E82833BA3}" destId="{AAC0A78A-021C-4F63-8AD3-58BCDF9D2BD7}" srcOrd="1" destOrd="0" parTransId="{94BB7DE7-63ED-4963-AD67-074B8C00EBA3}" sibTransId="{CF958918-E4F6-4C8C-9F2C-39E71667D340}"/>
    <dgm:cxn modelId="{09C7F877-0267-466B-815B-E8167E8AD115}" type="presParOf" srcId="{0E18B45E-D78E-47FF-B550-9826EDF63539}" destId="{7BD1F67E-49B5-4EF0-A38F-34B1C6FA0663}" srcOrd="0" destOrd="0" presId="urn:microsoft.com/office/officeart/2005/8/layout/hChevron3"/>
    <dgm:cxn modelId="{62D8664A-B080-419F-B186-9E0A3C94A537}" type="presParOf" srcId="{0E18B45E-D78E-47FF-B550-9826EDF63539}" destId="{67983A57-3F83-423A-B6F1-4B00A2DCD03B}" srcOrd="1" destOrd="0" presId="urn:microsoft.com/office/officeart/2005/8/layout/hChevron3"/>
    <dgm:cxn modelId="{BD975A61-7827-4961-AAB7-4E1ADE985F2F}" type="presParOf" srcId="{0E18B45E-D78E-47FF-B550-9826EDF63539}" destId="{06B58D0E-9886-4891-B3A1-485F73593859}" srcOrd="2" destOrd="0" presId="urn:microsoft.com/office/officeart/2005/8/layout/hChevron3"/>
    <dgm:cxn modelId="{68E85783-7FC3-4764-B840-603C972CD064}" type="presParOf" srcId="{0E18B45E-D78E-47FF-B550-9826EDF63539}" destId="{7CE13C73-3A11-42DC-866C-8B9C3E569314}" srcOrd="3" destOrd="0" presId="urn:microsoft.com/office/officeart/2005/8/layout/hChevron3"/>
    <dgm:cxn modelId="{7F79B3B1-160E-4978-9511-E0DDAA7761B6}" type="presParOf" srcId="{0E18B45E-D78E-47FF-B550-9826EDF63539}" destId="{815DC921-FFCB-46EA-98C6-222A32C9DE49}" srcOrd="4" destOrd="0" presId="urn:microsoft.com/office/officeart/2005/8/layout/hChevron3"/>
    <dgm:cxn modelId="{1DF0BDDD-AA33-4B7E-AA53-895B26489F5F}" type="presParOf" srcId="{0E18B45E-D78E-47FF-B550-9826EDF63539}" destId="{EDEB1C0C-29CA-4F85-85A1-CBDA8FB6D17C}" srcOrd="5" destOrd="0" presId="urn:microsoft.com/office/officeart/2005/8/layout/hChevron3"/>
    <dgm:cxn modelId="{18D5F43E-B6B3-47F4-812C-3924AE8A2ED0}" type="presParOf" srcId="{0E18B45E-D78E-47FF-B550-9826EDF63539}" destId="{36A340D6-1989-4875-8466-6C78F56FCC96}" srcOrd="6" destOrd="0" presId="urn:microsoft.com/office/officeart/2005/8/layout/hChevron3"/>
    <dgm:cxn modelId="{64A6BBF0-E70F-4512-A093-8BDE54940D6A}" type="presParOf" srcId="{0E18B45E-D78E-47FF-B550-9826EDF63539}" destId="{8F724F91-D7F5-41B2-862A-7837E2F33E2E}" srcOrd="7" destOrd="0" presId="urn:microsoft.com/office/officeart/2005/8/layout/hChevron3"/>
    <dgm:cxn modelId="{F618AE79-419F-4ECA-AC4A-342F53A85F7E}" type="presParOf" srcId="{0E18B45E-D78E-47FF-B550-9826EDF63539}" destId="{B361A92B-95C9-4E9C-8A6E-D5AF7E490591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1F67E-49B5-4EF0-A38F-34B1C6FA0663}">
      <dsp:nvSpPr>
        <dsp:cNvPr id="0" name=""/>
        <dsp:cNvSpPr/>
      </dsp:nvSpPr>
      <dsp:spPr>
        <a:xfrm>
          <a:off x="3354" y="130847"/>
          <a:ext cx="932358" cy="51392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300" b="1" kern="1200" dirty="0">
              <a:latin typeface="+mj-lt"/>
            </a:rPr>
            <a:t>In </a:t>
          </a:r>
          <a:r>
            <a:rPr lang="nb-NO" sz="1300" b="1" kern="1200" dirty="0" err="1">
              <a:latin typeface="+mj-lt"/>
            </a:rPr>
            <a:t>Situ</a:t>
          </a:r>
          <a:endParaRPr lang="en-US" sz="1200" b="1" kern="1200" dirty="0">
            <a:latin typeface="Consolas" panose="020B0609020204030204" pitchFamily="49" charset="0"/>
          </a:endParaRPr>
        </a:p>
      </dsp:txBody>
      <dsp:txXfrm>
        <a:off x="3354" y="130847"/>
        <a:ext cx="803878" cy="513922"/>
      </dsp:txXfrm>
    </dsp:sp>
    <dsp:sp modelId="{06B58D0E-9886-4891-B3A1-485F73593859}">
      <dsp:nvSpPr>
        <dsp:cNvPr id="0" name=""/>
        <dsp:cNvSpPr/>
      </dsp:nvSpPr>
      <dsp:spPr>
        <a:xfrm>
          <a:off x="678751" y="130847"/>
          <a:ext cx="1284806" cy="51392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T1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>
              <a:latin typeface="Consolas" panose="020B0609020204030204" pitchFamily="49" charset="0"/>
            </a:rPr>
            <a:t>≤1 mm</a:t>
          </a:r>
          <a:endParaRPr lang="en-US" sz="1400" kern="1200" dirty="0">
            <a:latin typeface="Consolas" panose="020B0609020204030204" pitchFamily="49" charset="0"/>
          </a:endParaRPr>
        </a:p>
      </dsp:txBody>
      <dsp:txXfrm>
        <a:off x="935712" y="130847"/>
        <a:ext cx="770884" cy="513922"/>
      </dsp:txXfrm>
    </dsp:sp>
    <dsp:sp modelId="{815DC921-FFCB-46EA-98C6-222A32C9DE49}">
      <dsp:nvSpPr>
        <dsp:cNvPr id="0" name=""/>
        <dsp:cNvSpPr/>
      </dsp:nvSpPr>
      <dsp:spPr>
        <a:xfrm>
          <a:off x="1706596" y="130847"/>
          <a:ext cx="1284806" cy="51392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300" b="1" kern="1200" dirty="0"/>
            <a:t>T2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>
              <a:latin typeface="Consolas" panose="020B0609020204030204" pitchFamily="49" charset="0"/>
            </a:rPr>
            <a:t>&gt;1-2 mm</a:t>
          </a:r>
          <a:endParaRPr lang="en-US" sz="1400" kern="1200" dirty="0">
            <a:latin typeface="Consolas" panose="020B0609020204030204" pitchFamily="49" charset="0"/>
          </a:endParaRPr>
        </a:p>
      </dsp:txBody>
      <dsp:txXfrm>
        <a:off x="1963557" y="130847"/>
        <a:ext cx="770884" cy="513922"/>
      </dsp:txXfrm>
    </dsp:sp>
    <dsp:sp modelId="{36A340D6-1989-4875-8466-6C78F56FCC96}">
      <dsp:nvSpPr>
        <dsp:cNvPr id="0" name=""/>
        <dsp:cNvSpPr/>
      </dsp:nvSpPr>
      <dsp:spPr>
        <a:xfrm>
          <a:off x="2734441" y="130847"/>
          <a:ext cx="1284806" cy="51392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300" b="1" kern="1200" dirty="0"/>
            <a:t>T3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>
              <a:latin typeface="Consolas" panose="020B0609020204030204" pitchFamily="49" charset="0"/>
            </a:rPr>
            <a:t>&gt;2-4 mm</a:t>
          </a:r>
          <a:endParaRPr lang="en-US" sz="1400" kern="1200" dirty="0">
            <a:latin typeface="Consolas" panose="020B0609020204030204" pitchFamily="49" charset="0"/>
          </a:endParaRPr>
        </a:p>
      </dsp:txBody>
      <dsp:txXfrm>
        <a:off x="2991402" y="130847"/>
        <a:ext cx="770884" cy="513922"/>
      </dsp:txXfrm>
    </dsp:sp>
    <dsp:sp modelId="{B361A92B-95C9-4E9C-8A6E-D5AF7E490591}">
      <dsp:nvSpPr>
        <dsp:cNvPr id="0" name=""/>
        <dsp:cNvSpPr/>
      </dsp:nvSpPr>
      <dsp:spPr>
        <a:xfrm>
          <a:off x="3762286" y="130847"/>
          <a:ext cx="1284806" cy="51392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1" kern="1200" dirty="0"/>
            <a:t>T4</a:t>
          </a:r>
          <a:br>
            <a:rPr lang="nb-NO" sz="1600" kern="1200" dirty="0"/>
          </a:br>
          <a:r>
            <a:rPr lang="nb-NO" sz="1400" kern="1200" dirty="0">
              <a:latin typeface="Consolas" panose="020B0609020204030204" pitchFamily="49" charset="0"/>
            </a:rPr>
            <a:t>&gt;4 mm</a:t>
          </a:r>
          <a:endParaRPr lang="en-US" sz="1400" kern="1200" dirty="0">
            <a:latin typeface="Consolas" panose="020B0609020204030204" pitchFamily="49" charset="0"/>
          </a:endParaRPr>
        </a:p>
      </dsp:txBody>
      <dsp:txXfrm>
        <a:off x="4019247" y="130847"/>
        <a:ext cx="770884" cy="513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Hello!</a:t>
            </a:r>
            <a:r>
              <a:rPr lang="en-GB" baseline="0" noProof="0" dirty="0"/>
              <a:t> I am Raju. Currently working on the project «Prognosis factor of Melanoma in Norway» funded by research council of Norway.</a:t>
            </a:r>
          </a:p>
          <a:p>
            <a:r>
              <a:rPr lang="en-GB" baseline="0" noProof="0" dirty="0"/>
              <a:t>Before starting the presentation, I would like to talk a little on the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31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These</a:t>
            </a:r>
            <a:r>
              <a:rPr lang="en-GB" baseline="0" noProof="0" dirty="0"/>
              <a:t> two plots has same underlying data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15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6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39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6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</a:t>
            </a:r>
            <a:r>
              <a:rPr lang="en-GB" baseline="0" noProof="0" dirty="0"/>
              <a:t> this study, we like to investigates a long-term trend on tumour thickness, cancer incidence and mortality corresponding to T-categories, both overall and in important subgroups such as sex, age, anatomic sites.</a:t>
            </a:r>
          </a:p>
          <a:p>
            <a:r>
              <a:rPr lang="en-GB" baseline="0" noProof="0" dirty="0"/>
              <a:t>This study incorporates nation wide cases series over 40 year of period.</a:t>
            </a:r>
          </a:p>
          <a:p>
            <a:endParaRPr lang="en-GB" baseline="0" noProof="0" dirty="0"/>
          </a:p>
          <a:p>
            <a:r>
              <a:rPr lang="en-GB" baseline="0" noProof="0" dirty="0"/>
              <a:t>So, lets talk a little about the tumour, how they are used to staging the cancer.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</a:t>
            </a:r>
            <a:r>
              <a:rPr lang="en-GB" baseline="0" noProof="0" dirty="0"/>
              <a:t> this study, we like to investigates a long-term trend on tumour thickness, cancer incidence and mortality corresponding to T-categories, both overall and in important subgroups such as sex, age, anatomic sites.</a:t>
            </a:r>
          </a:p>
          <a:p>
            <a:r>
              <a:rPr lang="en-GB" baseline="0" noProof="0" dirty="0"/>
              <a:t>This study incorporates nation wide cases series over 40 year of period.</a:t>
            </a:r>
          </a:p>
          <a:p>
            <a:endParaRPr lang="en-GB" baseline="0" noProof="0" dirty="0"/>
          </a:p>
          <a:p>
            <a:r>
              <a:rPr lang="en-GB" baseline="0" noProof="0" dirty="0"/>
              <a:t>So, lets talk a little about the tumour, how they are used to staging the cancer.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76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</a:t>
            </a:r>
            <a:r>
              <a:rPr lang="en-GB" baseline="0" noProof="0" dirty="0"/>
              <a:t> this study, we like to investigates a long-term trend on tumour thickness, cancer incidence and mortality corresponding to T-categories, both overall and in important subgroups such as sex, age, anatomic sites.</a:t>
            </a:r>
          </a:p>
          <a:p>
            <a:r>
              <a:rPr lang="en-GB" baseline="0" noProof="0" dirty="0"/>
              <a:t>This study incorporates nation wide cases series over 40 year of period.</a:t>
            </a:r>
          </a:p>
          <a:p>
            <a:endParaRPr lang="en-GB" baseline="0" noProof="0" dirty="0"/>
          </a:p>
          <a:p>
            <a:r>
              <a:rPr lang="en-GB" baseline="0" noProof="0" dirty="0"/>
              <a:t>So, lets talk a little about the tumour, how they are used to staging the cancer.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Here is a timeline where Norway</a:t>
            </a:r>
            <a:r>
              <a:rPr lang="en-GB" baseline="0" noProof="0" dirty="0"/>
              <a:t> has started collected data on Melanoma.</a:t>
            </a:r>
          </a:p>
          <a:p>
            <a:r>
              <a:rPr lang="en-GB" baseline="0" noProof="0" dirty="0"/>
              <a:t>We have data on melanoma since 1953 which might be one of the longest time series data on melanoma in the world.</a:t>
            </a:r>
          </a:p>
          <a:p>
            <a:r>
              <a:rPr lang="en-GB" baseline="0" noProof="0" dirty="0"/>
              <a:t>Since 1980, CRN also started to collect data on tumour thickness, however those were on the paper archives which we have recently digitized.</a:t>
            </a:r>
          </a:p>
          <a:p>
            <a:r>
              <a:rPr lang="en-GB" baseline="0" noProof="0" dirty="0"/>
              <a:t>Until 2000, data on ulceration of tumour were not in good quality.</a:t>
            </a:r>
          </a:p>
          <a:p>
            <a:r>
              <a:rPr lang="en-GB" baseline="0" noProof="0" dirty="0"/>
              <a:t>However, in 2008, after Melanoma registry was established we have high quality data on different variables on melanoma.</a:t>
            </a:r>
          </a:p>
          <a:p>
            <a:endParaRPr lang="en-GB" baseline="0" noProof="0" dirty="0"/>
          </a:p>
          <a:p>
            <a:r>
              <a:rPr lang="en-GB" baseline="0" noProof="0" dirty="0"/>
              <a:t>These are some background, I like to dive into the aim of this study.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42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Here is some univariate</a:t>
            </a:r>
            <a:r>
              <a:rPr lang="en-GB" baseline="0" noProof="0" dirty="0"/>
              <a:t> summaries of different variables by Sex in different periods over the years.</a:t>
            </a:r>
          </a:p>
          <a:p>
            <a:r>
              <a:rPr lang="en-GB" baseline="0" noProof="0" dirty="0"/>
              <a:t>We can see the median age at diagnosis has increased from 56 to 63 in women and 59 to 67 in men from the period 1980-1999 to 2008-2019.</a:t>
            </a:r>
          </a:p>
          <a:p>
            <a:r>
              <a:rPr lang="en-GB" baseline="0" noProof="0" dirty="0"/>
              <a:t>Men were diagnosed in later age than women the age at which they were diagnosed has been increased in the recent years.</a:t>
            </a:r>
          </a:p>
          <a:p>
            <a:r>
              <a:rPr lang="en-GB" noProof="0" dirty="0"/>
              <a:t>Age</a:t>
            </a:r>
            <a:r>
              <a:rPr lang="en-GB" baseline="0" noProof="0" dirty="0"/>
              <a:t> group 40-84 covers more than 70% of the cases. We see that in women aged 60-84 the proportion has raised from 40 to 47 and in men this proportion raised from 46 to 60.</a:t>
            </a:r>
          </a:p>
          <a:p>
            <a:r>
              <a:rPr lang="en-GB" baseline="0" noProof="0" dirty="0"/>
              <a:t>Most cases are in Trunk for men and both trunk and lower limbs is common in women.</a:t>
            </a:r>
          </a:p>
          <a:p>
            <a:r>
              <a:rPr lang="en-GB" baseline="0" noProof="0" dirty="0"/>
              <a:t>The median tumour thickness has decreased over the years in both men and women.</a:t>
            </a:r>
          </a:p>
          <a:p>
            <a:r>
              <a:rPr lang="en-GB" baseline="0" noProof="0" dirty="0"/>
              <a:t>T1 is the most common cases in all period and has increased over the time.</a:t>
            </a:r>
          </a:p>
          <a:p>
            <a:endParaRPr lang="en-GB" baseline="0" noProof="0" dirty="0"/>
          </a:p>
          <a:p>
            <a:r>
              <a:rPr lang="en-GB" baseline="0" noProof="0" dirty="0"/>
              <a:t>Let us look as some of these proportion by T-stages.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These</a:t>
            </a:r>
            <a:r>
              <a:rPr lang="en-GB" baseline="0" noProof="0" dirty="0"/>
              <a:t> two plots has same underlying data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2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These</a:t>
            </a:r>
            <a:r>
              <a:rPr lang="en-GB" baseline="0" noProof="0" dirty="0"/>
              <a:t> two plots has same underlying data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69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These</a:t>
            </a:r>
            <a:r>
              <a:rPr lang="en-GB" baseline="0" noProof="0" dirty="0"/>
              <a:t> two plots has same underlying data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0.sv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UiO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7" name="Text Placeholder 10" descr="Logo university of oslo">
            <a:extLst>
              <a:ext uri="{FF2B5EF4-FFF2-40B4-BE49-F238E27FC236}">
                <a16:creationId xmlns:a16="http://schemas.microsoft.com/office/drawing/2014/main" id="{D507B65A-1446-438E-8EA0-9FE60E124E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288C350-F124-4154-A973-DDEFBC6E46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149F7A2-35A5-48A0-ADD9-71827D046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7A7B3C-D68C-4449-B852-7B677FBDD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344659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Institute Highligh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department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6317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06400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Point A</a:t>
            </a:r>
          </a:p>
          <a:p>
            <a:pPr lvl="0"/>
            <a:r>
              <a:rPr lang="nb-NO" dirty="0"/>
              <a:t>Point B</a:t>
            </a:r>
          </a:p>
          <a:p>
            <a:pPr lvl="0"/>
            <a:r>
              <a:rPr lang="nb-NO" dirty="0"/>
              <a:t>Point C</a:t>
            </a:r>
          </a:p>
          <a:p>
            <a:pPr lvl="0"/>
            <a:r>
              <a:rPr lang="nb-NO" dirty="0"/>
              <a:t>Point 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A1E855-477D-41E9-B0F8-7881ED26F5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7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6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695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5" y="4173200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3" y="416805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E7C183-1D0F-4BA0-AFD5-92D8F4D092D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insert</a:t>
            </a:r>
            <a:r>
              <a:rPr lang="nb-NO" dirty="0"/>
              <a:t> – Picture –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device</a:t>
            </a:r>
            <a:r>
              <a:rPr lang="nb-NO" dirty="0"/>
              <a:t>– to </a:t>
            </a:r>
            <a:r>
              <a:rPr lang="nb-NO" dirty="0" err="1"/>
              <a:t>add</a:t>
            </a:r>
            <a:r>
              <a:rPr lang="nb-NO" dirty="0"/>
              <a:t> or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AB937A8A-0440-4FE6-AE50-0E37CD6CCD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38D53-9E40-4496-B5C8-0E242B7FF2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6EC9E07-E46C-4C5E-8165-4D6A786011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 err="1"/>
              <a:t>Quote</a:t>
            </a:r>
            <a:endParaRPr lang="nb-NO" noProof="0" dirty="0"/>
          </a:p>
        </p:txBody>
      </p:sp>
      <p:sp>
        <p:nvSpPr>
          <p:cNvPr id="20" name="Text Placeholder 2" descr="Logo university of oslo">
            <a:extLst>
              <a:ext uri="{FF2B5EF4-FFF2-40B4-BE49-F238E27FC236}">
                <a16:creationId xmlns:a16="http://schemas.microsoft.com/office/drawing/2014/main" id="{8BA44D8A-54F0-40B1-96F3-44DF956CC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bg>
      <p:bgPr shadeToTitle="1"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498335"/>
            <a:ext cx="9144000" cy="3852598"/>
          </a:xfrm>
        </p:spPr>
        <p:txBody>
          <a:bodyPr anchor="ctr"/>
          <a:lstStyle>
            <a:lvl1pPr algn="ctr">
              <a:lnSpc>
                <a:spcPct val="100000"/>
              </a:lnSpc>
              <a:defRPr lang="nb-NO" noProof="0" dirty="0"/>
            </a:lvl1pPr>
          </a:lstStyle>
          <a:p>
            <a:r>
              <a:rPr lang="nb-NO" noProof="0" dirty="0" err="1"/>
              <a:t>Quote</a:t>
            </a:r>
            <a:endParaRPr lang="nb-NO" noProof="0" dirty="0"/>
          </a:p>
        </p:txBody>
      </p:sp>
      <p:sp>
        <p:nvSpPr>
          <p:cNvPr id="20" name="Text Placeholder 2" descr="Logo university of oslo">
            <a:extLst>
              <a:ext uri="{FF2B5EF4-FFF2-40B4-BE49-F238E27FC236}">
                <a16:creationId xmlns:a16="http://schemas.microsoft.com/office/drawing/2014/main" id="{8BA44D8A-54F0-40B1-96F3-44DF956CC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1092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_Center">
    <p:bg>
      <p:bgPr shadeToTitle="1"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 descr="Logo university of oslo">
            <a:extLst>
              <a:ext uri="{FF2B5EF4-FFF2-40B4-BE49-F238E27FC236}">
                <a16:creationId xmlns:a16="http://schemas.microsoft.com/office/drawing/2014/main" id="{8BA44D8A-54F0-40B1-96F3-44DF956CC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2B1F603-E7F4-BF40-ACE4-BED84C946FF7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7785" y="729000"/>
            <a:ext cx="8736429" cy="5400000"/>
          </a:xfrm>
        </p:spPr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47402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box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704042"/>
            <a:ext cx="11431663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7832A-C200-4F7E-AF3E-D40604841FC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8FA56-4D7C-4979-BB98-B74CBD5F52E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5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es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6E62222-11A6-40E7-BF69-7E8498A4100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B79B2-2B36-4C4F-8B4A-5CE97327C93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AEDF-947D-4C51-A230-4B0365289C6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01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6E62222-11A6-40E7-BF69-7E8498A4100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003336"/>
            <a:ext cx="5469088" cy="505526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b-NO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003336"/>
            <a:ext cx="5469089" cy="505555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b-NO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B79B2-2B36-4C4F-8B4A-5CE97327C93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AEDF-947D-4C51-A230-4B0365289C6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UiO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1" name="Text Placeholder 10" descr="Logo university of oslo">
            <a:extLst>
              <a:ext uri="{FF2B5EF4-FFF2-40B4-BE49-F238E27FC236}">
                <a16:creationId xmlns:a16="http://schemas.microsoft.com/office/drawing/2014/main" id="{96999028-C41F-4383-938C-0AEE48CAE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5C047C-D021-4993-8BCA-6B52BE3A40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6D1AE6-D2B5-49B9-8C2A-EE3784123E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4C45229-2034-4A47-89E1-3DAB700E96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3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FC538-4B47-4FE9-9556-278912EBB00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4E285-6038-4E35-AA24-93DE3457633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096001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404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048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1944"/>
            <a:ext cx="5715831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096000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FC538-4B47-4FE9-9556-278912EBB00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4E285-6038-4E35-AA24-93DE3457633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40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DADA3-5103-43E7-81AF-78BFB0D043F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5C8A5-7299-4154-B01A-CDF5B733275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439D-D17B-475A-8193-F8109FACE96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boxes with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59CDE-097F-4AD1-8202-1C8557143B7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B0D35-1F56-48D2-95A5-1514CE438CB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3F8EC-435C-4B71-B75E-816E331B740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C78E7-5B5A-4EE3-B029-42635C54C96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2304F-BB43-4D12-B83D-02C5FD8197F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62047-812A-4356-A8E0-D0CA23D39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80474-3338-40C3-87FC-F73889A04CD0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11102-D50C-4D40-87C3-107C3022CF1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39631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2DED8-733B-4015-A7CA-A05638F7AA3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8E388-3742-4614-842F-C221FF66F72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5FD81-8099-440B-91E9-2813AE81404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2972-1288-4890-888F-5A648DC46A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7477991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747798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5FD81-8099-440B-91E9-2813AE81404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2972-1288-4890-888F-5A648DC46A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8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UiO Full Width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3" name="Text Placeholder 10" descr="Logo university of oslo">
            <a:extLst>
              <a:ext uri="{FF2B5EF4-FFF2-40B4-BE49-F238E27FC236}">
                <a16:creationId xmlns:a16="http://schemas.microsoft.com/office/drawing/2014/main" id="{855DB83D-7815-446A-9472-E7D6F3376D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DB6EDC5-0DC0-49D7-8862-D897F60A38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E568436-D422-4A9F-A35E-6ECC932F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079B71B-2B27-4E24-9281-48B2C896AC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399148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0DED61E-0C4F-472B-A28B-E496A1EE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220535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33842" y="1003335"/>
            <a:ext cx="747798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333842" y="1703168"/>
            <a:ext cx="7477991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5FD81-8099-440B-91E9-2813AE81404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2972-1288-4890-888F-5A648DC46A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4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0F362B01-572E-40F1-A00C-F460165626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161944"/>
            <a:ext cx="5469089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Edit Master title style</a:t>
            </a:r>
            <a:endParaRPr lang="nb-NO" noProof="0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0F362B01-572E-40F1-A00C-F460165626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172200" y="1003336"/>
            <a:ext cx="5469089" cy="505555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b-NO" noProof="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C6F4316-7482-4098-A234-A83B220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6367" y="6263528"/>
            <a:ext cx="599469" cy="365125"/>
          </a:xfrm>
        </p:spPr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0" y="0"/>
            <a:ext cx="6102351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88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rg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089649" y="0"/>
            <a:ext cx="6102351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61944"/>
            <a:ext cx="5469089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Edit Master title style</a:t>
            </a:r>
            <a:endParaRPr lang="nb-NO" noProof="0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0F362B01-572E-40F1-A00C-F460165626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28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381001" y="1003336"/>
            <a:ext cx="5469089" cy="505555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b-NO" noProof="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C6F4316-7482-4098-A234-A83B220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6367" y="6263528"/>
            <a:ext cx="599469" cy="365125"/>
          </a:xfrm>
        </p:spPr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916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3EEEF-D5D4-41E6-81E7-1D9E527B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4316-7482-4098-A234-A83B220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1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UiO Full Width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2" name="Text Placeholder 10" descr="Logo university of oslo">
            <a:extLst>
              <a:ext uri="{FF2B5EF4-FFF2-40B4-BE49-F238E27FC236}">
                <a16:creationId xmlns:a16="http://schemas.microsoft.com/office/drawing/2014/main" id="{50D46AD3-A771-4DEF-954F-E12BC453A3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63594" y="5468760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735491"/>
            <a:ext cx="399148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Faculty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 dirty="0"/>
              <a:t>Choose faculty from the drop-down menu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2797541-CC8A-4BF9-AD61-F95B5D424E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F9F285-7481-495A-B1F0-6CB04E7E3B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5D7F869-7DD8-42A9-BFA1-5DF06F572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2" name="Graphic 21" descr="UiO segl">
            <a:extLst>
              <a:ext uri="{FF2B5EF4-FFF2-40B4-BE49-F238E27FC236}">
                <a16:creationId xmlns:a16="http://schemas.microsoft.com/office/drawing/2014/main" id="{EC01DC75-D0B0-4B26-A9E0-4DA4332550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419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Faculty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 dirty="0"/>
              <a:t>Choose faculty from the drop-down menu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0199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Faculty Highligh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7D8FAB-5135-4ED0-ACB7-2739C6B82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0C5E1721-C410-49BE-9F3F-2480510974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AF0B331-B584-46FA-B290-ADD1C599DD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9D579993-FE03-45A3-B1FB-C50D4B5D62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7A13BE6F-3781-43DF-AA89-B8DEEDEF9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072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Institu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Name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1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Institute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Name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department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294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  <p:pic>
        <p:nvPicPr>
          <p:cNvPr id="5" name="Graphic 4" descr="Logo university of oslo">
            <a:extLst>
              <a:ext uri="{FF2B5EF4-FFF2-40B4-BE49-F238E27FC236}">
                <a16:creationId xmlns:a16="http://schemas.microsoft.com/office/drawing/2014/main" id="{FC22999A-40AC-4186-8730-BF6B9FCCF0E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001" y="6280142"/>
            <a:ext cx="767518" cy="20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5" r:id="rId3"/>
    <p:sldLayoutId id="2147483694" r:id="rId4"/>
    <p:sldLayoutId id="2147483699" r:id="rId5"/>
    <p:sldLayoutId id="2147483698" r:id="rId6"/>
    <p:sldLayoutId id="2147483700" r:id="rId7"/>
    <p:sldLayoutId id="2147483720" r:id="rId8"/>
    <p:sldLayoutId id="2147483719" r:id="rId9"/>
    <p:sldLayoutId id="2147483721" r:id="rId10"/>
    <p:sldLayoutId id="2147483701" r:id="rId11"/>
    <p:sldLayoutId id="2147483702" r:id="rId12"/>
    <p:sldLayoutId id="2147483704" r:id="rId13"/>
    <p:sldLayoutId id="2147483706" r:id="rId14"/>
    <p:sldLayoutId id="2147483724" r:id="rId15"/>
    <p:sldLayoutId id="2147483729" r:id="rId16"/>
    <p:sldLayoutId id="2147483716" r:id="rId17"/>
    <p:sldLayoutId id="2147483717" r:id="rId18"/>
    <p:sldLayoutId id="2147483725" r:id="rId19"/>
    <p:sldLayoutId id="2147483713" r:id="rId20"/>
    <p:sldLayoutId id="2147483726" r:id="rId21"/>
    <p:sldLayoutId id="2147483714" r:id="rId22"/>
    <p:sldLayoutId id="2147483709" r:id="rId23"/>
    <p:sldLayoutId id="2147483710" r:id="rId24"/>
    <p:sldLayoutId id="2147483711" r:id="rId25"/>
    <p:sldLayoutId id="2147483712" r:id="rId26"/>
    <p:sldLayoutId id="2147483707" r:id="rId27"/>
    <p:sldLayoutId id="2147483708" r:id="rId28"/>
    <p:sldLayoutId id="2147483723" r:id="rId29"/>
    <p:sldLayoutId id="2147483722" r:id="rId30"/>
    <p:sldLayoutId id="2147483715" r:id="rId31"/>
    <p:sldLayoutId id="2147483727" r:id="rId32"/>
    <p:sldLayoutId id="2147483728" r:id="rId33"/>
    <p:sldLayoutId id="2147483718" r:id="rId34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9.jpg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jpe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54.jpeg"/><Relationship Id="rId20" Type="http://schemas.openxmlformats.org/officeDocument/2006/relationships/image" Target="../media/image58.jpeg"/><Relationship Id="rId1" Type="http://schemas.openxmlformats.org/officeDocument/2006/relationships/tags" Target="../tags/tag1.xml"/><Relationship Id="rId6" Type="http://schemas.openxmlformats.org/officeDocument/2006/relationships/image" Target="../media/image44.emf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jpeg"/><Relationship Id="rId10" Type="http://schemas.openxmlformats.org/officeDocument/2006/relationships/image" Target="../media/image48.emf"/><Relationship Id="rId19" Type="http://schemas.openxmlformats.org/officeDocument/2006/relationships/image" Target="../media/image57.jpeg"/><Relationship Id="rId4" Type="http://schemas.openxmlformats.org/officeDocument/2006/relationships/image" Target="../media/image42.gif"/><Relationship Id="rId9" Type="http://schemas.openxmlformats.org/officeDocument/2006/relationships/image" Target="../media/image47.emf"/><Relationship Id="rId14" Type="http://schemas.openxmlformats.org/officeDocument/2006/relationships/image" Target="../media/image52.jpg"/><Relationship Id="rId22" Type="http://schemas.openxmlformats.org/officeDocument/2006/relationships/image" Target="../media/image6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reftregisteret.no/globalassets/cancer-in-norway/2019/cin_report.pdf" TargetMode="External"/><Relationship Id="rId3" Type="http://schemas.openxmlformats.org/officeDocument/2006/relationships/hyperlink" Target="https://doi.org/10.1002%2Fsim.3733" TargetMode="External"/><Relationship Id="rId7" Type="http://schemas.openxmlformats.org/officeDocument/2006/relationships/hyperlink" Target="https://doi.org/10.1002/ijc.2599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i.org/10.1002/ijc.32930" TargetMode="External"/><Relationship Id="rId5" Type="http://schemas.openxmlformats.org/officeDocument/2006/relationships/hyperlink" Target="https://doi.org/10.1890%2F0012-9615%282001%29071%5B0001%3APSEM%5D2.0.CO%3B2" TargetMode="External"/><Relationship Id="rId4" Type="http://schemas.openxmlformats.org/officeDocument/2006/relationships/hyperlink" Target="https://doi-org.ezproxy.uio.no/10.1111/anzs.12200" TargetMode="External"/><Relationship Id="rId9" Type="http://schemas.openxmlformats.org/officeDocument/2006/relationships/hyperlink" Target="https://doi.org/10.1002/ijc.2761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dv.15322" TargetMode="External"/><Relationship Id="rId7" Type="http://schemas.openxmlformats.org/officeDocument/2006/relationships/hyperlink" Target="https://doi.org/10.1016/j.jid.2016.01.03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i.org/t" TargetMode="External"/><Relationship Id="rId5" Type="http://schemas.openxmlformats.org/officeDocument/2006/relationships/hyperlink" Target="https://doi.org/10.2147/clep.S151246" TargetMode="External"/><Relationship Id="rId4" Type="http://schemas.openxmlformats.org/officeDocument/2006/relationships/hyperlink" Target="https://doi.org/10.1038/bjc.2012.25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noFill/>
        </p:spPr>
        <p:txBody>
          <a:bodyPr/>
          <a:lstStyle/>
          <a:p>
            <a:endParaRPr lang="en-GB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0" b="6990"/>
          <a:stretch>
            <a:fillRect/>
          </a:stretch>
        </p:blipFill>
        <p:spPr>
          <a:xfrm>
            <a:off x="6858001" y="737713"/>
            <a:ext cx="4691062" cy="538257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Faculty</a:t>
            </a:r>
            <a:r>
              <a:rPr lang="nb-NO" dirty="0"/>
              <a:t> </a:t>
            </a:r>
            <a:r>
              <a:rPr lang="en-US" dirty="0"/>
              <a:t>of medicine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5634" y="2016659"/>
            <a:ext cx="5075367" cy="2055474"/>
          </a:xfrm>
        </p:spPr>
        <p:txBody>
          <a:bodyPr>
            <a:normAutofit fontScale="90000"/>
          </a:bodyPr>
          <a:lstStyle/>
          <a:p>
            <a:r>
              <a:rPr lang="en-GB" dirty="0"/>
              <a:t>Long-term Trend on Tumour Thickness of Melanoma in Norway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nb-NO" dirty="0"/>
              <a:t>Raju Rimal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Post-doctoral researcher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Oslo Centre for Biostatistics and Epidemiology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 September 2021</a:t>
            </a:r>
          </a:p>
        </p:txBody>
      </p:sp>
    </p:spTree>
    <p:extLst>
      <p:ext uri="{BB962C8B-B14F-4D97-AF65-F5344CB8AC3E}">
        <p14:creationId xmlns:p14="http://schemas.microsoft.com/office/powerpoint/2010/main" val="347985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3DE7-5D14-4B3A-913B-C0A490D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Age adjusted Incidence Rate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CF6829-D1A3-A141-8B23-3D30957FBEE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" r="151"/>
          <a:stretch/>
        </p:blipFill>
        <p:spPr>
          <a:xfrm>
            <a:off x="380170" y="1003335"/>
            <a:ext cx="7477989" cy="4665624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1923B5-81B8-4596-AECF-85F5526968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665624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sz="1800" dirty="0">
                <a:ea typeface="+mn-lt"/>
                <a:cs typeface="+mn-lt"/>
              </a:rPr>
              <a:t>In thicker cases, </a:t>
            </a:r>
            <a:r>
              <a:rPr lang="en-GB" sz="1800" dirty="0">
                <a:solidFill>
                  <a:srgbClr val="0070C0"/>
                </a:solidFill>
                <a:ea typeface="+mn-lt"/>
                <a:cs typeface="+mn-lt"/>
              </a:rPr>
              <a:t>the difference in ASIR between men and women have been widening </a:t>
            </a:r>
            <a:r>
              <a:rPr lang="en-GB" sz="1800" dirty="0">
                <a:ea typeface="+mn-lt"/>
                <a:cs typeface="+mn-lt"/>
              </a:rPr>
              <a:t>over the years.</a:t>
            </a:r>
            <a:endParaRPr lang="en-GB" sz="1800" dirty="0">
              <a:cs typeface="Arial"/>
            </a:endParaRPr>
          </a:p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sz="1800" dirty="0">
                <a:solidFill>
                  <a:srgbClr val="0070C0"/>
                </a:solidFill>
                <a:ea typeface="+mn-lt"/>
                <a:cs typeface="+mn-lt"/>
              </a:rPr>
              <a:t>Women have higher ASIR than men in T1 category while</a:t>
            </a:r>
            <a:r>
              <a:rPr lang="en-GB" sz="1800" dirty="0">
                <a:ea typeface="+mn-lt"/>
                <a:cs typeface="+mn-lt"/>
              </a:rPr>
              <a:t> men have higher ASIR in thicker (T3 and T4) categories</a:t>
            </a:r>
            <a:endParaRPr lang="en-GB" sz="1800" i="1" dirty="0"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425DD6-ED89-444A-8898-878AAE9AE7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9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3DE7-5D14-4B3A-913B-C0A490D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Age adjusted Incidence Rate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CE3AB1-F0B1-4D43-AE56-0E109DA5F0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NO" dirty="0"/>
              <a:t>By sex, anatomic site and T category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1923B5-81B8-4596-AECF-85F5526968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665624"/>
          </a:xfrm>
        </p:spPr>
        <p:txBody>
          <a:bodyPr/>
          <a:lstStyle/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900" dirty="0">
                <a:cs typeface="Arial"/>
              </a:rPr>
              <a:t>In </a:t>
            </a:r>
            <a:r>
              <a:rPr lang="en-GB" sz="1900" dirty="0">
                <a:solidFill>
                  <a:srgbClr val="0070C0"/>
                </a:solidFill>
                <a:cs typeface="Arial"/>
              </a:rPr>
              <a:t>men, trunk has highest ASIR</a:t>
            </a:r>
            <a:r>
              <a:rPr lang="en-GB" sz="1900" dirty="0">
                <a:cs typeface="Arial"/>
              </a:rPr>
              <a:t>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900" dirty="0">
                <a:cs typeface="Arial"/>
              </a:rPr>
              <a:t>In </a:t>
            </a:r>
            <a:r>
              <a:rPr lang="en-GB" sz="1900" dirty="0">
                <a:solidFill>
                  <a:srgbClr val="0070C0"/>
                </a:solidFill>
                <a:cs typeface="Arial"/>
              </a:rPr>
              <a:t>women, lower-limbs also has high ASIR</a:t>
            </a:r>
            <a:r>
              <a:rPr lang="en-GB" sz="1900" dirty="0">
                <a:cs typeface="Arial"/>
              </a:rPr>
              <a:t> in addition to trunk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900" dirty="0">
                <a:cs typeface="Arial"/>
              </a:rPr>
              <a:t>Only </a:t>
            </a:r>
            <a:r>
              <a:rPr lang="en-GB" sz="1900" dirty="0">
                <a:solidFill>
                  <a:srgbClr val="0070C0"/>
                </a:solidFill>
                <a:cs typeface="Arial"/>
              </a:rPr>
              <a:t>T1 and T2 cases have increasing trend</a:t>
            </a:r>
            <a:r>
              <a:rPr lang="en-GB" sz="1900" dirty="0">
                <a:cs typeface="Arial"/>
              </a:rPr>
              <a:t> while </a:t>
            </a:r>
            <a:r>
              <a:rPr lang="en-GB" sz="1900" dirty="0">
                <a:solidFill>
                  <a:srgbClr val="0070C0"/>
                </a:solidFill>
                <a:cs typeface="Arial"/>
              </a:rPr>
              <a:t>T3 and T4 have stable and declining trend</a:t>
            </a:r>
            <a:r>
              <a:rPr lang="en-GB" sz="1900" dirty="0">
                <a:cs typeface="Arial"/>
              </a:rPr>
              <a:t> in the recent years in all sites except head and neck.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900" dirty="0">
                <a:solidFill>
                  <a:srgbClr val="0070C0"/>
                </a:solidFill>
                <a:cs typeface="Arial"/>
              </a:rPr>
              <a:t>Head and neck has lower ASIR</a:t>
            </a:r>
            <a:r>
              <a:rPr lang="en-GB" sz="1900" dirty="0">
                <a:cs typeface="Arial"/>
              </a:rPr>
              <a:t> compared to other sites but </a:t>
            </a:r>
            <a:r>
              <a:rPr lang="en-GB" sz="1900" dirty="0">
                <a:solidFill>
                  <a:srgbClr val="0070C0"/>
                </a:solidFill>
                <a:cs typeface="Arial"/>
              </a:rPr>
              <a:t>rate in all T categories are increasing</a:t>
            </a:r>
            <a:r>
              <a:rPr lang="en-GB" sz="1900" dirty="0">
                <a:cs typeface="Arial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425DD6-ED89-444A-8898-878AAE9AE7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FF6FFE9-BF1F-174A-BB44-05D25E52072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" b="1279"/>
          <a:stretch/>
        </p:blipFill>
        <p:spPr>
          <a:xfrm>
            <a:off x="380170" y="1710901"/>
            <a:ext cx="7477989" cy="39580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F5D712-A1DF-9C47-B995-5340B74CFC44}"/>
              </a:ext>
            </a:extLst>
          </p:cNvPr>
          <p:cNvSpPr/>
          <p:nvPr/>
        </p:nvSpPr>
        <p:spPr>
          <a:xfrm>
            <a:off x="4133088" y="3395472"/>
            <a:ext cx="1828800" cy="1767840"/>
          </a:xfrm>
          <a:custGeom>
            <a:avLst/>
            <a:gdLst>
              <a:gd name="connsiteX0" fmla="*/ 0 w 1828800"/>
              <a:gd name="connsiteY0" fmla="*/ 0 h 1767840"/>
              <a:gd name="connsiteX1" fmla="*/ 1828800 w 1828800"/>
              <a:gd name="connsiteY1" fmla="*/ 0 h 1767840"/>
              <a:gd name="connsiteX2" fmla="*/ 1828800 w 1828800"/>
              <a:gd name="connsiteY2" fmla="*/ 1767840 h 1767840"/>
              <a:gd name="connsiteX3" fmla="*/ 0 w 1828800"/>
              <a:gd name="connsiteY3" fmla="*/ 1767840 h 1767840"/>
              <a:gd name="connsiteX4" fmla="*/ 0 w 1828800"/>
              <a:gd name="connsiteY4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767840" extrusionOk="0">
                <a:moveTo>
                  <a:pt x="0" y="0"/>
                </a:moveTo>
                <a:cubicBezTo>
                  <a:pt x="418571" y="-23307"/>
                  <a:pt x="1379646" y="-87124"/>
                  <a:pt x="1828800" y="0"/>
                </a:cubicBezTo>
                <a:cubicBezTo>
                  <a:pt x="1690700" y="436664"/>
                  <a:pt x="1827535" y="1245401"/>
                  <a:pt x="1828800" y="1767840"/>
                </a:cubicBezTo>
                <a:cubicBezTo>
                  <a:pt x="1303424" y="1922632"/>
                  <a:pt x="211419" y="1689076"/>
                  <a:pt x="0" y="1767840"/>
                </a:cubicBezTo>
                <a:cubicBezTo>
                  <a:pt x="29738" y="1396165"/>
                  <a:pt x="78674" y="30156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6BCC97-BD84-2C45-B8CF-2A358019AE07}"/>
              </a:ext>
            </a:extLst>
          </p:cNvPr>
          <p:cNvSpPr/>
          <p:nvPr/>
        </p:nvSpPr>
        <p:spPr>
          <a:xfrm>
            <a:off x="4072129" y="1694688"/>
            <a:ext cx="1828800" cy="3468624"/>
          </a:xfrm>
          <a:custGeom>
            <a:avLst/>
            <a:gdLst>
              <a:gd name="connsiteX0" fmla="*/ 0 w 1828800"/>
              <a:gd name="connsiteY0" fmla="*/ 0 h 3468624"/>
              <a:gd name="connsiteX1" fmla="*/ 591312 w 1828800"/>
              <a:gd name="connsiteY1" fmla="*/ 0 h 3468624"/>
              <a:gd name="connsiteX2" fmla="*/ 1146048 w 1828800"/>
              <a:gd name="connsiteY2" fmla="*/ 0 h 3468624"/>
              <a:gd name="connsiteX3" fmla="*/ 1828800 w 1828800"/>
              <a:gd name="connsiteY3" fmla="*/ 0 h 3468624"/>
              <a:gd name="connsiteX4" fmla="*/ 1828800 w 1828800"/>
              <a:gd name="connsiteY4" fmla="*/ 659039 h 3468624"/>
              <a:gd name="connsiteX5" fmla="*/ 1828800 w 1828800"/>
              <a:gd name="connsiteY5" fmla="*/ 1283391 h 3468624"/>
              <a:gd name="connsiteX6" fmla="*/ 1828800 w 1828800"/>
              <a:gd name="connsiteY6" fmla="*/ 1907743 h 3468624"/>
              <a:gd name="connsiteX7" fmla="*/ 1828800 w 1828800"/>
              <a:gd name="connsiteY7" fmla="*/ 2601468 h 3468624"/>
              <a:gd name="connsiteX8" fmla="*/ 1828800 w 1828800"/>
              <a:gd name="connsiteY8" fmla="*/ 3468624 h 3468624"/>
              <a:gd name="connsiteX9" fmla="*/ 1255776 w 1828800"/>
              <a:gd name="connsiteY9" fmla="*/ 3468624 h 3468624"/>
              <a:gd name="connsiteX10" fmla="*/ 646176 w 1828800"/>
              <a:gd name="connsiteY10" fmla="*/ 3468624 h 3468624"/>
              <a:gd name="connsiteX11" fmla="*/ 0 w 1828800"/>
              <a:gd name="connsiteY11" fmla="*/ 3468624 h 3468624"/>
              <a:gd name="connsiteX12" fmla="*/ 0 w 1828800"/>
              <a:gd name="connsiteY12" fmla="*/ 2809585 h 3468624"/>
              <a:gd name="connsiteX13" fmla="*/ 0 w 1828800"/>
              <a:gd name="connsiteY13" fmla="*/ 2150547 h 3468624"/>
              <a:gd name="connsiteX14" fmla="*/ 0 w 1828800"/>
              <a:gd name="connsiteY14" fmla="*/ 1387450 h 3468624"/>
              <a:gd name="connsiteX15" fmla="*/ 0 w 1828800"/>
              <a:gd name="connsiteY15" fmla="*/ 624352 h 3468624"/>
              <a:gd name="connsiteX16" fmla="*/ 0 w 1828800"/>
              <a:gd name="connsiteY16" fmla="*/ 0 h 346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8800" h="3468624" extrusionOk="0">
                <a:moveTo>
                  <a:pt x="0" y="0"/>
                </a:moveTo>
                <a:cubicBezTo>
                  <a:pt x="250686" y="27441"/>
                  <a:pt x="448127" y="26821"/>
                  <a:pt x="591312" y="0"/>
                </a:cubicBezTo>
                <a:cubicBezTo>
                  <a:pt x="734497" y="-26821"/>
                  <a:pt x="941744" y="-2697"/>
                  <a:pt x="1146048" y="0"/>
                </a:cubicBezTo>
                <a:cubicBezTo>
                  <a:pt x="1350352" y="2697"/>
                  <a:pt x="1533642" y="10239"/>
                  <a:pt x="1828800" y="0"/>
                </a:cubicBezTo>
                <a:cubicBezTo>
                  <a:pt x="1848371" y="222894"/>
                  <a:pt x="1796970" y="455898"/>
                  <a:pt x="1828800" y="659039"/>
                </a:cubicBezTo>
                <a:cubicBezTo>
                  <a:pt x="1860630" y="862180"/>
                  <a:pt x="1833715" y="1098846"/>
                  <a:pt x="1828800" y="1283391"/>
                </a:cubicBezTo>
                <a:cubicBezTo>
                  <a:pt x="1823885" y="1467936"/>
                  <a:pt x="1843237" y="1744167"/>
                  <a:pt x="1828800" y="1907743"/>
                </a:cubicBezTo>
                <a:cubicBezTo>
                  <a:pt x="1814363" y="2071319"/>
                  <a:pt x="1840150" y="2459533"/>
                  <a:pt x="1828800" y="2601468"/>
                </a:cubicBezTo>
                <a:cubicBezTo>
                  <a:pt x="1817450" y="2743404"/>
                  <a:pt x="1802265" y="3272042"/>
                  <a:pt x="1828800" y="3468624"/>
                </a:cubicBezTo>
                <a:cubicBezTo>
                  <a:pt x="1623611" y="3465161"/>
                  <a:pt x="1431622" y="3493587"/>
                  <a:pt x="1255776" y="3468624"/>
                </a:cubicBezTo>
                <a:cubicBezTo>
                  <a:pt x="1079930" y="3443661"/>
                  <a:pt x="925222" y="3440626"/>
                  <a:pt x="646176" y="3468624"/>
                </a:cubicBezTo>
                <a:cubicBezTo>
                  <a:pt x="367130" y="3496622"/>
                  <a:pt x="175131" y="3444444"/>
                  <a:pt x="0" y="3468624"/>
                </a:cubicBezTo>
                <a:cubicBezTo>
                  <a:pt x="26780" y="3211168"/>
                  <a:pt x="-19150" y="3030898"/>
                  <a:pt x="0" y="2809585"/>
                </a:cubicBezTo>
                <a:cubicBezTo>
                  <a:pt x="19150" y="2588272"/>
                  <a:pt x="27778" y="2296521"/>
                  <a:pt x="0" y="2150547"/>
                </a:cubicBezTo>
                <a:cubicBezTo>
                  <a:pt x="-27778" y="2004573"/>
                  <a:pt x="-22301" y="1563409"/>
                  <a:pt x="0" y="1387450"/>
                </a:cubicBezTo>
                <a:cubicBezTo>
                  <a:pt x="22301" y="1211491"/>
                  <a:pt x="-31405" y="898948"/>
                  <a:pt x="0" y="624352"/>
                </a:cubicBezTo>
                <a:cubicBezTo>
                  <a:pt x="31405" y="349756"/>
                  <a:pt x="20585" y="16665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ADF971-E268-134D-877A-D184423AC118}"/>
              </a:ext>
            </a:extLst>
          </p:cNvPr>
          <p:cNvGrpSpPr/>
          <p:nvPr/>
        </p:nvGrpSpPr>
        <p:grpSpPr>
          <a:xfrm>
            <a:off x="3934276" y="1966281"/>
            <a:ext cx="3806274" cy="2867269"/>
            <a:chOff x="3934276" y="1966281"/>
            <a:chExt cx="3806274" cy="2867269"/>
          </a:xfrm>
        </p:grpSpPr>
        <p:pic>
          <p:nvPicPr>
            <p:cNvPr id="17" name="Graphic 16" descr="Arrow: Straight with solid fill">
              <a:extLst>
                <a:ext uri="{FF2B5EF4-FFF2-40B4-BE49-F238E27FC236}">
                  <a16:creationId xmlns:a16="http://schemas.microsoft.com/office/drawing/2014/main" id="{0CCD6F7A-733F-E448-866B-501E5137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3938509" y="2673417"/>
              <a:ext cx="216408" cy="216408"/>
            </a:xfrm>
            <a:prstGeom prst="rect">
              <a:avLst/>
            </a:prstGeom>
          </p:spPr>
        </p:pic>
        <p:pic>
          <p:nvPicPr>
            <p:cNvPr id="18" name="Graphic 17" descr="Arrow: Straight with solid fill">
              <a:extLst>
                <a:ext uri="{FF2B5EF4-FFF2-40B4-BE49-F238E27FC236}">
                  <a16:creationId xmlns:a16="http://schemas.microsoft.com/office/drawing/2014/main" id="{FBD7B22C-DCE1-FB4E-B78A-6E0B6297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3938509" y="1966281"/>
              <a:ext cx="216408" cy="216408"/>
            </a:xfrm>
            <a:prstGeom prst="rect">
              <a:avLst/>
            </a:prstGeom>
          </p:spPr>
        </p:pic>
        <p:pic>
          <p:nvPicPr>
            <p:cNvPr id="24" name="Graphic 23" descr="Arrow: Straight with solid fill">
              <a:extLst>
                <a:ext uri="{FF2B5EF4-FFF2-40B4-BE49-F238E27FC236}">
                  <a16:creationId xmlns:a16="http://schemas.microsoft.com/office/drawing/2014/main" id="{A680263E-E4F7-AD46-815B-84052B73C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 rot="16200000">
              <a:off x="3922266" y="3072832"/>
              <a:ext cx="238049" cy="160785"/>
            </a:xfrm>
            <a:prstGeom prst="rect">
              <a:avLst/>
            </a:prstGeom>
          </p:spPr>
        </p:pic>
        <p:pic>
          <p:nvPicPr>
            <p:cNvPr id="29" name="Graphic 28" descr="Arrow: Straight with solid fill">
              <a:extLst>
                <a:ext uri="{FF2B5EF4-FFF2-40B4-BE49-F238E27FC236}">
                  <a16:creationId xmlns:a16="http://schemas.microsoft.com/office/drawing/2014/main" id="{48FAF0A2-0052-FC43-BAEA-65FCCF818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 rot="16200000">
              <a:off x="3914596" y="4614191"/>
              <a:ext cx="261854" cy="176864"/>
            </a:xfrm>
            <a:prstGeom prst="rect">
              <a:avLst/>
            </a:prstGeom>
          </p:spPr>
        </p:pic>
        <p:pic>
          <p:nvPicPr>
            <p:cNvPr id="30" name="Graphic 29" descr="Arrow: Straight with solid fill">
              <a:extLst>
                <a:ext uri="{FF2B5EF4-FFF2-40B4-BE49-F238E27FC236}">
                  <a16:creationId xmlns:a16="http://schemas.microsoft.com/office/drawing/2014/main" id="{832A07C8-DE3F-FE43-8E18-AACE3FDE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 rot="16200000">
              <a:off x="5705299" y="3124059"/>
              <a:ext cx="261854" cy="176864"/>
            </a:xfrm>
            <a:prstGeom prst="rect">
              <a:avLst/>
            </a:prstGeom>
          </p:spPr>
        </p:pic>
        <p:pic>
          <p:nvPicPr>
            <p:cNvPr id="31" name="Graphic 30" descr="Arrow: Straight with solid fill">
              <a:extLst>
                <a:ext uri="{FF2B5EF4-FFF2-40B4-BE49-F238E27FC236}">
                  <a16:creationId xmlns:a16="http://schemas.microsoft.com/office/drawing/2014/main" id="{B2E4217D-63C7-AC4A-ABE1-D28C09FA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 rot="16200000">
              <a:off x="5705299" y="4614191"/>
              <a:ext cx="261854" cy="176864"/>
            </a:xfrm>
            <a:prstGeom prst="rect">
              <a:avLst/>
            </a:prstGeom>
          </p:spPr>
        </p:pic>
        <p:pic>
          <p:nvPicPr>
            <p:cNvPr id="32" name="Graphic 31" descr="Arrow: Straight with solid fill">
              <a:extLst>
                <a:ext uri="{FF2B5EF4-FFF2-40B4-BE49-F238E27FC236}">
                  <a16:creationId xmlns:a16="http://schemas.microsoft.com/office/drawing/2014/main" id="{ECC9DE8C-729A-6B4C-9E06-39EC988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 rot="16200000">
              <a:off x="7495999" y="4550692"/>
              <a:ext cx="261854" cy="176864"/>
            </a:xfrm>
            <a:prstGeom prst="rect">
              <a:avLst/>
            </a:prstGeom>
          </p:spPr>
        </p:pic>
        <p:pic>
          <p:nvPicPr>
            <p:cNvPr id="33" name="Graphic 32" descr="Arrow: Straight with solid fill">
              <a:extLst>
                <a:ext uri="{FF2B5EF4-FFF2-40B4-BE49-F238E27FC236}">
                  <a16:creationId xmlns:a16="http://schemas.microsoft.com/office/drawing/2014/main" id="{1044B5D3-8E43-9647-9B50-58EDD2F5F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 rot="16200000">
              <a:off x="7495999" y="3094426"/>
              <a:ext cx="261854" cy="176864"/>
            </a:xfrm>
            <a:prstGeom prst="rect">
              <a:avLst/>
            </a:prstGeom>
          </p:spPr>
        </p:pic>
        <p:pic>
          <p:nvPicPr>
            <p:cNvPr id="34" name="Graphic 33" descr="Arrow: Straight with solid fill">
              <a:extLst>
                <a:ext uri="{FF2B5EF4-FFF2-40B4-BE49-F238E27FC236}">
                  <a16:creationId xmlns:a16="http://schemas.microsoft.com/office/drawing/2014/main" id="{8A1BE795-AE28-CA4F-908D-3F885F28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5733442" y="2046715"/>
              <a:ext cx="216408" cy="216408"/>
            </a:xfrm>
            <a:prstGeom prst="rect">
              <a:avLst/>
            </a:prstGeom>
          </p:spPr>
        </p:pic>
        <p:pic>
          <p:nvPicPr>
            <p:cNvPr id="35" name="Graphic 34" descr="Arrow: Straight with solid fill">
              <a:extLst>
                <a:ext uri="{FF2B5EF4-FFF2-40B4-BE49-F238E27FC236}">
                  <a16:creationId xmlns:a16="http://schemas.microsoft.com/office/drawing/2014/main" id="{948A0D69-C4C9-5A4F-A27E-67811572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5733442" y="2889148"/>
              <a:ext cx="216408" cy="216408"/>
            </a:xfrm>
            <a:prstGeom prst="rect">
              <a:avLst/>
            </a:prstGeom>
          </p:spPr>
        </p:pic>
        <p:pic>
          <p:nvPicPr>
            <p:cNvPr id="36" name="Graphic 35" descr="Arrow: Straight with solid fill">
              <a:extLst>
                <a:ext uri="{FF2B5EF4-FFF2-40B4-BE49-F238E27FC236}">
                  <a16:creationId xmlns:a16="http://schemas.microsoft.com/office/drawing/2014/main" id="{94491925-4D6D-CD4D-BA2B-2FEEF857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7524142" y="2046715"/>
              <a:ext cx="216408" cy="216408"/>
            </a:xfrm>
            <a:prstGeom prst="rect">
              <a:avLst/>
            </a:prstGeom>
          </p:spPr>
        </p:pic>
        <p:pic>
          <p:nvPicPr>
            <p:cNvPr id="37" name="Graphic 36" descr="Arrow: Straight with solid fill">
              <a:extLst>
                <a:ext uri="{FF2B5EF4-FFF2-40B4-BE49-F238E27FC236}">
                  <a16:creationId xmlns:a16="http://schemas.microsoft.com/office/drawing/2014/main" id="{03501A09-C2CC-AE46-8B5A-37B5BFDB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7524142" y="2800249"/>
              <a:ext cx="216408" cy="216408"/>
            </a:xfrm>
            <a:prstGeom prst="rect">
              <a:avLst/>
            </a:prstGeom>
          </p:spPr>
        </p:pic>
        <p:pic>
          <p:nvPicPr>
            <p:cNvPr id="38" name="Graphic 37" descr="Arrow: Straight with solid fill">
              <a:extLst>
                <a:ext uri="{FF2B5EF4-FFF2-40B4-BE49-F238E27FC236}">
                  <a16:creationId xmlns:a16="http://schemas.microsoft.com/office/drawing/2014/main" id="{DEDAD5A3-2B3A-EC4C-B258-F2A95A2C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7524142" y="3731582"/>
              <a:ext cx="216408" cy="216408"/>
            </a:xfrm>
            <a:prstGeom prst="rect">
              <a:avLst/>
            </a:prstGeom>
          </p:spPr>
        </p:pic>
        <p:pic>
          <p:nvPicPr>
            <p:cNvPr id="39" name="Graphic 38" descr="Arrow: Straight with solid fill">
              <a:extLst>
                <a:ext uri="{FF2B5EF4-FFF2-40B4-BE49-F238E27FC236}">
                  <a16:creationId xmlns:a16="http://schemas.microsoft.com/office/drawing/2014/main" id="{4FF5ADB9-DB20-7B40-A764-63E8A45A4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7524142" y="4264982"/>
              <a:ext cx="216408" cy="216408"/>
            </a:xfrm>
            <a:prstGeom prst="rect">
              <a:avLst/>
            </a:prstGeom>
          </p:spPr>
        </p:pic>
        <p:pic>
          <p:nvPicPr>
            <p:cNvPr id="40" name="Graphic 39" descr="Arrow: Straight with solid fill">
              <a:extLst>
                <a:ext uri="{FF2B5EF4-FFF2-40B4-BE49-F238E27FC236}">
                  <a16:creationId xmlns:a16="http://schemas.microsoft.com/office/drawing/2014/main" id="{F3D6D4B0-C2FF-B445-8B2F-7A0F07F79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3934276" y="3773916"/>
              <a:ext cx="216408" cy="216408"/>
            </a:xfrm>
            <a:prstGeom prst="rect">
              <a:avLst/>
            </a:prstGeom>
          </p:spPr>
        </p:pic>
        <p:pic>
          <p:nvPicPr>
            <p:cNvPr id="41" name="Graphic 40" descr="Arrow: Straight with solid fill">
              <a:extLst>
                <a:ext uri="{FF2B5EF4-FFF2-40B4-BE49-F238E27FC236}">
                  <a16:creationId xmlns:a16="http://schemas.microsoft.com/office/drawing/2014/main" id="{0088E247-D87F-0643-ACF5-DADD6965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5729208" y="4349649"/>
              <a:ext cx="216408" cy="216408"/>
            </a:xfrm>
            <a:prstGeom prst="rect">
              <a:avLst/>
            </a:prstGeom>
          </p:spPr>
        </p:pic>
        <p:pic>
          <p:nvPicPr>
            <p:cNvPr id="42" name="Graphic 41" descr="Arrow: Straight with solid fill">
              <a:extLst>
                <a:ext uri="{FF2B5EF4-FFF2-40B4-BE49-F238E27FC236}">
                  <a16:creationId xmlns:a16="http://schemas.microsoft.com/office/drawing/2014/main" id="{96DBD4E7-1A26-9B42-A0C1-024FF1922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3934276" y="4391982"/>
              <a:ext cx="216408" cy="21640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9F8B44-DD8E-784C-874A-8F308398BA72}"/>
              </a:ext>
            </a:extLst>
          </p:cNvPr>
          <p:cNvGrpSpPr/>
          <p:nvPr/>
        </p:nvGrpSpPr>
        <p:grpSpPr>
          <a:xfrm>
            <a:off x="2262109" y="2084814"/>
            <a:ext cx="216408" cy="2590818"/>
            <a:chOff x="2262109" y="2084814"/>
            <a:chExt cx="216408" cy="2590818"/>
          </a:xfrm>
        </p:grpSpPr>
        <p:pic>
          <p:nvPicPr>
            <p:cNvPr id="43" name="Graphic 42" descr="Arrow: Straight with solid fill">
              <a:extLst>
                <a:ext uri="{FF2B5EF4-FFF2-40B4-BE49-F238E27FC236}">
                  <a16:creationId xmlns:a16="http://schemas.microsoft.com/office/drawing/2014/main" id="{F92B9B6C-D976-C84A-87E3-79BA9FB89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2262109" y="2084814"/>
              <a:ext cx="216408" cy="216408"/>
            </a:xfrm>
            <a:prstGeom prst="rect">
              <a:avLst/>
            </a:prstGeom>
          </p:spPr>
        </p:pic>
        <p:pic>
          <p:nvPicPr>
            <p:cNvPr id="44" name="Graphic 43" descr="Arrow: Straight with solid fill">
              <a:extLst>
                <a:ext uri="{FF2B5EF4-FFF2-40B4-BE49-F238E27FC236}">
                  <a16:creationId xmlns:a16="http://schemas.microsoft.com/office/drawing/2014/main" id="{1DBE6400-D0B4-2440-8A1D-1FDB7BC1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2262109" y="3748514"/>
              <a:ext cx="216408" cy="216408"/>
            </a:xfrm>
            <a:prstGeom prst="rect">
              <a:avLst/>
            </a:prstGeom>
          </p:spPr>
        </p:pic>
        <p:pic>
          <p:nvPicPr>
            <p:cNvPr id="45" name="Graphic 44" descr="Arrow: Straight with solid fill">
              <a:extLst>
                <a:ext uri="{FF2B5EF4-FFF2-40B4-BE49-F238E27FC236}">
                  <a16:creationId xmlns:a16="http://schemas.microsoft.com/office/drawing/2014/main" id="{2C74BE99-8ADD-744B-8BC4-6398FCBA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2191403" y="2826418"/>
              <a:ext cx="357819" cy="216408"/>
            </a:xfrm>
            <a:prstGeom prst="rect">
              <a:avLst/>
            </a:prstGeom>
          </p:spPr>
        </p:pic>
        <p:pic>
          <p:nvPicPr>
            <p:cNvPr id="46" name="Graphic 45" descr="Arrow: Straight with solid fill">
              <a:extLst>
                <a:ext uri="{FF2B5EF4-FFF2-40B4-BE49-F238E27FC236}">
                  <a16:creationId xmlns:a16="http://schemas.microsoft.com/office/drawing/2014/main" id="{5A95E67B-FD82-E148-93F2-518FAA54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2191403" y="4388519"/>
              <a:ext cx="357819" cy="216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381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3DE7-5D14-4B3A-913B-C0A490D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Age adjusted Incidence Rate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CE3AB1-F0B1-4D43-AE56-0E109DA5F0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NO" dirty="0"/>
              <a:t>By sex, histopathological subtype and T category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1923B5-81B8-4596-AECF-85F5526968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665624"/>
          </a:xfrm>
        </p:spPr>
        <p:txBody>
          <a:bodyPr/>
          <a:lstStyle/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cs typeface="Arial"/>
              </a:rPr>
              <a:t>Superficial Spreading Melanoma </a:t>
            </a:r>
            <a:r>
              <a:rPr lang="en-GB" sz="1600" dirty="0">
                <a:solidFill>
                  <a:srgbClr val="0070C0"/>
                </a:solidFill>
                <a:cs typeface="Arial"/>
              </a:rPr>
              <a:t>(SSM) has highest ASIR</a:t>
            </a:r>
            <a:r>
              <a:rPr lang="en-GB" sz="1600" dirty="0">
                <a:cs typeface="Arial"/>
              </a:rPr>
              <a:t> than Nodular Melanoma (NM).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solidFill>
                  <a:srgbClr val="0070C0"/>
                </a:solidFill>
                <a:cs typeface="Arial"/>
              </a:rPr>
              <a:t>T1 cases are common in SSM</a:t>
            </a:r>
            <a:r>
              <a:rPr lang="en-GB" sz="1600" dirty="0">
                <a:cs typeface="Arial"/>
              </a:rPr>
              <a:t> and has high and increasing trend.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solidFill>
                  <a:srgbClr val="0070C0"/>
                </a:solidFill>
                <a:cs typeface="Arial"/>
              </a:rPr>
              <a:t>Thicker cases</a:t>
            </a:r>
            <a:r>
              <a:rPr lang="en-GB" sz="1600" dirty="0">
                <a:cs typeface="Arial"/>
              </a:rPr>
              <a:t> (T3 and T4) are </a:t>
            </a:r>
            <a:r>
              <a:rPr lang="en-GB" sz="1600" dirty="0">
                <a:solidFill>
                  <a:srgbClr val="0070C0"/>
                </a:solidFill>
                <a:cs typeface="Arial"/>
              </a:rPr>
              <a:t>observed mostly in NM</a:t>
            </a:r>
            <a:r>
              <a:rPr lang="en-GB" sz="1600" dirty="0">
                <a:cs typeface="Arial"/>
              </a:rPr>
              <a:t>. T4 has increasing trend in the recent years.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cs typeface="Arial"/>
              </a:rPr>
              <a:t>Plateau observed in T1 is found in SSM cases but the </a:t>
            </a:r>
            <a:r>
              <a:rPr lang="en-GB" sz="1600" dirty="0">
                <a:solidFill>
                  <a:srgbClr val="0070C0"/>
                </a:solidFill>
                <a:cs typeface="Arial"/>
              </a:rPr>
              <a:t>plateau has steady increase</a:t>
            </a:r>
            <a:r>
              <a:rPr lang="en-GB" sz="1600" dirty="0">
                <a:cs typeface="Arial"/>
              </a:rPr>
              <a:t> after its start.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cs typeface="Arial"/>
              </a:rPr>
              <a:t>In NM, a plateau in ASIR is observed in T3 and T4 but in a different period than the overall plateau.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425DD6-ED89-444A-8898-878AAE9AE7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FF6FFE9-BF1F-174A-BB44-05D25E52072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" b="2136"/>
          <a:stretch/>
        </p:blipFill>
        <p:spPr>
          <a:xfrm>
            <a:off x="380170" y="1710901"/>
            <a:ext cx="7477989" cy="39580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932157-9A19-C44A-9777-77EFC5158751}"/>
              </a:ext>
            </a:extLst>
          </p:cNvPr>
          <p:cNvSpPr/>
          <p:nvPr/>
        </p:nvSpPr>
        <p:spPr>
          <a:xfrm>
            <a:off x="749808" y="1914144"/>
            <a:ext cx="201168" cy="2828544"/>
          </a:xfrm>
          <a:custGeom>
            <a:avLst/>
            <a:gdLst>
              <a:gd name="connsiteX0" fmla="*/ 0 w 201168"/>
              <a:gd name="connsiteY0" fmla="*/ 0 h 2828544"/>
              <a:gd name="connsiteX1" fmla="*/ 201168 w 201168"/>
              <a:gd name="connsiteY1" fmla="*/ 0 h 2828544"/>
              <a:gd name="connsiteX2" fmla="*/ 201168 w 201168"/>
              <a:gd name="connsiteY2" fmla="*/ 537423 h 2828544"/>
              <a:gd name="connsiteX3" fmla="*/ 201168 w 201168"/>
              <a:gd name="connsiteY3" fmla="*/ 1103132 h 2828544"/>
              <a:gd name="connsiteX4" fmla="*/ 201168 w 201168"/>
              <a:gd name="connsiteY4" fmla="*/ 1725412 h 2828544"/>
              <a:gd name="connsiteX5" fmla="*/ 201168 w 201168"/>
              <a:gd name="connsiteY5" fmla="*/ 2234550 h 2828544"/>
              <a:gd name="connsiteX6" fmla="*/ 201168 w 201168"/>
              <a:gd name="connsiteY6" fmla="*/ 2828544 h 2828544"/>
              <a:gd name="connsiteX7" fmla="*/ 0 w 201168"/>
              <a:gd name="connsiteY7" fmla="*/ 2828544 h 2828544"/>
              <a:gd name="connsiteX8" fmla="*/ 0 w 201168"/>
              <a:gd name="connsiteY8" fmla="*/ 2291121 h 2828544"/>
              <a:gd name="connsiteX9" fmla="*/ 0 w 201168"/>
              <a:gd name="connsiteY9" fmla="*/ 1697126 h 2828544"/>
              <a:gd name="connsiteX10" fmla="*/ 0 w 201168"/>
              <a:gd name="connsiteY10" fmla="*/ 1103132 h 2828544"/>
              <a:gd name="connsiteX11" fmla="*/ 0 w 201168"/>
              <a:gd name="connsiteY11" fmla="*/ 509138 h 2828544"/>
              <a:gd name="connsiteX12" fmla="*/ 0 w 201168"/>
              <a:gd name="connsiteY12" fmla="*/ 0 h 282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1168" h="2828544" extrusionOk="0">
                <a:moveTo>
                  <a:pt x="0" y="0"/>
                </a:moveTo>
                <a:cubicBezTo>
                  <a:pt x="55850" y="-22597"/>
                  <a:pt x="153116" y="8451"/>
                  <a:pt x="201168" y="0"/>
                </a:cubicBezTo>
                <a:cubicBezTo>
                  <a:pt x="237640" y="134065"/>
                  <a:pt x="187015" y="392722"/>
                  <a:pt x="201168" y="537423"/>
                </a:cubicBezTo>
                <a:cubicBezTo>
                  <a:pt x="215321" y="682124"/>
                  <a:pt x="195205" y="966413"/>
                  <a:pt x="201168" y="1103132"/>
                </a:cubicBezTo>
                <a:cubicBezTo>
                  <a:pt x="207131" y="1239851"/>
                  <a:pt x="132121" y="1426025"/>
                  <a:pt x="201168" y="1725412"/>
                </a:cubicBezTo>
                <a:cubicBezTo>
                  <a:pt x="270215" y="2024799"/>
                  <a:pt x="151136" y="2059674"/>
                  <a:pt x="201168" y="2234550"/>
                </a:cubicBezTo>
                <a:cubicBezTo>
                  <a:pt x="251200" y="2409426"/>
                  <a:pt x="193239" y="2687153"/>
                  <a:pt x="201168" y="2828544"/>
                </a:cubicBezTo>
                <a:cubicBezTo>
                  <a:pt x="159586" y="2830755"/>
                  <a:pt x="90188" y="2817279"/>
                  <a:pt x="0" y="2828544"/>
                </a:cubicBezTo>
                <a:cubicBezTo>
                  <a:pt x="-50467" y="2710230"/>
                  <a:pt x="23452" y="2522170"/>
                  <a:pt x="0" y="2291121"/>
                </a:cubicBezTo>
                <a:cubicBezTo>
                  <a:pt x="-23452" y="2060072"/>
                  <a:pt x="50332" y="1830661"/>
                  <a:pt x="0" y="1697126"/>
                </a:cubicBezTo>
                <a:cubicBezTo>
                  <a:pt x="-50332" y="1563591"/>
                  <a:pt x="17585" y="1300371"/>
                  <a:pt x="0" y="1103132"/>
                </a:cubicBezTo>
                <a:cubicBezTo>
                  <a:pt x="-17585" y="905893"/>
                  <a:pt x="51996" y="674392"/>
                  <a:pt x="0" y="509138"/>
                </a:cubicBezTo>
                <a:cubicBezTo>
                  <a:pt x="-51996" y="343884"/>
                  <a:pt x="21423" y="10658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18005C-5678-954E-9ED8-EFB69267DD4C}"/>
              </a:ext>
            </a:extLst>
          </p:cNvPr>
          <p:cNvGrpSpPr/>
          <p:nvPr/>
        </p:nvGrpSpPr>
        <p:grpSpPr>
          <a:xfrm>
            <a:off x="1932432" y="2255520"/>
            <a:ext cx="2142498" cy="792772"/>
            <a:chOff x="1932432" y="2255520"/>
            <a:chExt cx="2142498" cy="792772"/>
          </a:xfrm>
        </p:grpSpPr>
        <p:pic>
          <p:nvPicPr>
            <p:cNvPr id="10" name="Graphic 9" descr="Back with solid fill">
              <a:extLst>
                <a:ext uri="{FF2B5EF4-FFF2-40B4-BE49-F238E27FC236}">
                  <a16:creationId xmlns:a16="http://schemas.microsoft.com/office/drawing/2014/main" id="{CE7E7532-2A55-D642-8573-E40D548BA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70186">
              <a:off x="3478399" y="2451761"/>
              <a:ext cx="596531" cy="5965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BBE413-C823-3E48-88F9-E126F7840BE1}"/>
                </a:ext>
              </a:extLst>
            </p:cNvPr>
            <p:cNvSpPr txBox="1"/>
            <p:nvPr/>
          </p:nvSpPr>
          <p:spPr>
            <a:xfrm>
              <a:off x="1932432" y="2255520"/>
              <a:ext cx="1832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>
                  <a:solidFill>
                    <a:srgbClr val="FF0000"/>
                  </a:solidFill>
                </a:rPr>
                <a:t>H</a:t>
              </a:r>
              <a:r>
                <a:rPr lang="en-GB" dirty="0">
                  <a:solidFill>
                    <a:srgbClr val="FF0000"/>
                  </a:solidFill>
                </a:rPr>
                <a:t>u</a:t>
              </a:r>
              <a:r>
                <a:rPr lang="en-NO" dirty="0">
                  <a:solidFill>
                    <a:srgbClr val="FF0000"/>
                  </a:solidFill>
                </a:rPr>
                <a:t>ge difference in the incidence</a:t>
              </a:r>
            </a:p>
            <a:p>
              <a:r>
                <a:rPr lang="en-GB" dirty="0">
                  <a:solidFill>
                    <a:srgbClr val="FF0000"/>
                  </a:solidFill>
                </a:rPr>
                <a:t>I</a:t>
              </a:r>
              <a:r>
                <a:rPr lang="en-NO" dirty="0">
                  <a:solidFill>
                    <a:srgbClr val="FF0000"/>
                  </a:solidFill>
                </a:rPr>
                <a:t>n T1 compared to other</a:t>
              </a: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8CF2BEA-B009-D543-991A-0FB98555A556}"/>
              </a:ext>
            </a:extLst>
          </p:cNvPr>
          <p:cNvSpPr/>
          <p:nvPr/>
        </p:nvSpPr>
        <p:spPr>
          <a:xfrm>
            <a:off x="7577328" y="2255520"/>
            <a:ext cx="384048" cy="1609344"/>
          </a:xfrm>
          <a:custGeom>
            <a:avLst/>
            <a:gdLst>
              <a:gd name="connsiteX0" fmla="*/ 0 w 384048"/>
              <a:gd name="connsiteY0" fmla="*/ 0 h 1609344"/>
              <a:gd name="connsiteX1" fmla="*/ 192024 w 384048"/>
              <a:gd name="connsiteY1" fmla="*/ 160017 h 1609344"/>
              <a:gd name="connsiteX2" fmla="*/ 192024 w 384048"/>
              <a:gd name="connsiteY2" fmla="*/ 284998 h 1609344"/>
              <a:gd name="connsiteX3" fmla="*/ 384048 w 384048"/>
              <a:gd name="connsiteY3" fmla="*/ 445015 h 1609344"/>
              <a:gd name="connsiteX4" fmla="*/ 192024 w 384048"/>
              <a:gd name="connsiteY4" fmla="*/ 605032 h 1609344"/>
              <a:gd name="connsiteX5" fmla="*/ 192024 w 384048"/>
              <a:gd name="connsiteY5" fmla="*/ 1044065 h 1609344"/>
              <a:gd name="connsiteX6" fmla="*/ 192024 w 384048"/>
              <a:gd name="connsiteY6" fmla="*/ 1449327 h 1609344"/>
              <a:gd name="connsiteX7" fmla="*/ 0 w 384048"/>
              <a:gd name="connsiteY7" fmla="*/ 1609344 h 1609344"/>
              <a:gd name="connsiteX8" fmla="*/ 0 w 384048"/>
              <a:gd name="connsiteY8" fmla="*/ 1105083 h 1609344"/>
              <a:gd name="connsiteX9" fmla="*/ 0 w 384048"/>
              <a:gd name="connsiteY9" fmla="*/ 616915 h 1609344"/>
              <a:gd name="connsiteX10" fmla="*/ 0 w 384048"/>
              <a:gd name="connsiteY10" fmla="*/ 0 h 1609344"/>
              <a:gd name="connsiteX0" fmla="*/ 0 w 384048"/>
              <a:gd name="connsiteY0" fmla="*/ 0 h 1609344"/>
              <a:gd name="connsiteX1" fmla="*/ 192024 w 384048"/>
              <a:gd name="connsiteY1" fmla="*/ 160017 h 1609344"/>
              <a:gd name="connsiteX2" fmla="*/ 192024 w 384048"/>
              <a:gd name="connsiteY2" fmla="*/ 284998 h 1609344"/>
              <a:gd name="connsiteX3" fmla="*/ 384048 w 384048"/>
              <a:gd name="connsiteY3" fmla="*/ 445015 h 1609344"/>
              <a:gd name="connsiteX4" fmla="*/ 192024 w 384048"/>
              <a:gd name="connsiteY4" fmla="*/ 605032 h 1609344"/>
              <a:gd name="connsiteX5" fmla="*/ 192024 w 384048"/>
              <a:gd name="connsiteY5" fmla="*/ 1001851 h 1609344"/>
              <a:gd name="connsiteX6" fmla="*/ 192024 w 384048"/>
              <a:gd name="connsiteY6" fmla="*/ 1449327 h 1609344"/>
              <a:gd name="connsiteX7" fmla="*/ 0 w 384048"/>
              <a:gd name="connsiteY7" fmla="*/ 1609344 h 160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048" h="1609344" stroke="0" extrusionOk="0">
                <a:moveTo>
                  <a:pt x="0" y="0"/>
                </a:moveTo>
                <a:cubicBezTo>
                  <a:pt x="100422" y="4407"/>
                  <a:pt x="189925" y="68655"/>
                  <a:pt x="192024" y="160017"/>
                </a:cubicBezTo>
                <a:cubicBezTo>
                  <a:pt x="197198" y="198373"/>
                  <a:pt x="192987" y="238697"/>
                  <a:pt x="192024" y="284998"/>
                </a:cubicBezTo>
                <a:cubicBezTo>
                  <a:pt x="172347" y="383364"/>
                  <a:pt x="276460" y="438243"/>
                  <a:pt x="384048" y="445015"/>
                </a:cubicBezTo>
                <a:cubicBezTo>
                  <a:pt x="277188" y="447839"/>
                  <a:pt x="201392" y="528004"/>
                  <a:pt x="192024" y="605032"/>
                </a:cubicBezTo>
                <a:cubicBezTo>
                  <a:pt x="187297" y="742144"/>
                  <a:pt x="204864" y="826671"/>
                  <a:pt x="192024" y="1044065"/>
                </a:cubicBezTo>
                <a:cubicBezTo>
                  <a:pt x="179184" y="1261459"/>
                  <a:pt x="194496" y="1326232"/>
                  <a:pt x="192024" y="1449327"/>
                </a:cubicBezTo>
                <a:cubicBezTo>
                  <a:pt x="193713" y="1558960"/>
                  <a:pt x="115533" y="1620894"/>
                  <a:pt x="0" y="1609344"/>
                </a:cubicBezTo>
                <a:cubicBezTo>
                  <a:pt x="5751" y="1390713"/>
                  <a:pt x="-3665" y="1331668"/>
                  <a:pt x="0" y="1105083"/>
                </a:cubicBezTo>
                <a:cubicBezTo>
                  <a:pt x="3665" y="878498"/>
                  <a:pt x="-15109" y="845008"/>
                  <a:pt x="0" y="616915"/>
                </a:cubicBezTo>
                <a:cubicBezTo>
                  <a:pt x="15109" y="388822"/>
                  <a:pt x="19821" y="195263"/>
                  <a:pt x="0" y="0"/>
                </a:cubicBezTo>
                <a:close/>
              </a:path>
              <a:path w="384048" h="1609344" fill="none" extrusionOk="0">
                <a:moveTo>
                  <a:pt x="0" y="0"/>
                </a:moveTo>
                <a:cubicBezTo>
                  <a:pt x="102685" y="1546"/>
                  <a:pt x="193564" y="73195"/>
                  <a:pt x="192024" y="160017"/>
                </a:cubicBezTo>
                <a:cubicBezTo>
                  <a:pt x="195180" y="198155"/>
                  <a:pt x="195786" y="250708"/>
                  <a:pt x="192024" y="284998"/>
                </a:cubicBezTo>
                <a:cubicBezTo>
                  <a:pt x="194627" y="372845"/>
                  <a:pt x="287653" y="449560"/>
                  <a:pt x="384048" y="445015"/>
                </a:cubicBezTo>
                <a:cubicBezTo>
                  <a:pt x="281311" y="443687"/>
                  <a:pt x="170833" y="513603"/>
                  <a:pt x="192024" y="605032"/>
                </a:cubicBezTo>
                <a:cubicBezTo>
                  <a:pt x="190894" y="708178"/>
                  <a:pt x="174907" y="823963"/>
                  <a:pt x="192024" y="1001851"/>
                </a:cubicBezTo>
                <a:cubicBezTo>
                  <a:pt x="209141" y="1179739"/>
                  <a:pt x="182858" y="1293175"/>
                  <a:pt x="192024" y="1449327"/>
                </a:cubicBezTo>
                <a:cubicBezTo>
                  <a:pt x="195062" y="1536928"/>
                  <a:pt x="131606" y="1611909"/>
                  <a:pt x="0" y="1609344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437980946">
                  <a:prstGeom prst="rightBrace">
                    <a:avLst>
                      <a:gd name="adj1" fmla="val 41666"/>
                      <a:gd name="adj2" fmla="val 2765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815ED37-41BC-0D41-B9BD-F3683625AEB8}"/>
              </a:ext>
            </a:extLst>
          </p:cNvPr>
          <p:cNvSpPr/>
          <p:nvPr/>
        </p:nvSpPr>
        <p:spPr>
          <a:xfrm rot="6559201">
            <a:off x="2404684" y="2709956"/>
            <a:ext cx="852066" cy="1321400"/>
          </a:xfrm>
          <a:custGeom>
            <a:avLst/>
            <a:gdLst>
              <a:gd name="connsiteX0" fmla="*/ 483091 w 852066"/>
              <a:gd name="connsiteY0" fmla="*/ 5952 h 1321400"/>
              <a:gd name="connsiteX1" fmla="*/ 833615 w 852066"/>
              <a:gd name="connsiteY1" fmla="*/ 468366 h 1321400"/>
              <a:gd name="connsiteX2" fmla="*/ 815542 w 852066"/>
              <a:gd name="connsiteY2" fmla="*/ 928355 h 1321400"/>
              <a:gd name="connsiteX3" fmla="*/ 426033 w 852066"/>
              <a:gd name="connsiteY3" fmla="*/ 660700 h 1321400"/>
              <a:gd name="connsiteX4" fmla="*/ 483091 w 852066"/>
              <a:gd name="connsiteY4" fmla="*/ 5952 h 1321400"/>
              <a:gd name="connsiteX0" fmla="*/ 483091 w 852066"/>
              <a:gd name="connsiteY0" fmla="*/ 5952 h 1321400"/>
              <a:gd name="connsiteX1" fmla="*/ 833615 w 852066"/>
              <a:gd name="connsiteY1" fmla="*/ 468366 h 1321400"/>
              <a:gd name="connsiteX2" fmla="*/ 815542 w 852066"/>
              <a:gd name="connsiteY2" fmla="*/ 928355 h 13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66" h="1321400" stroke="0" extrusionOk="0">
                <a:moveTo>
                  <a:pt x="483091" y="5952"/>
                </a:moveTo>
                <a:cubicBezTo>
                  <a:pt x="644045" y="39428"/>
                  <a:pt x="807275" y="239731"/>
                  <a:pt x="833615" y="468366"/>
                </a:cubicBezTo>
                <a:cubicBezTo>
                  <a:pt x="871456" y="613765"/>
                  <a:pt x="884796" y="786608"/>
                  <a:pt x="815542" y="928355"/>
                </a:cubicBezTo>
                <a:cubicBezTo>
                  <a:pt x="750092" y="854040"/>
                  <a:pt x="478620" y="734397"/>
                  <a:pt x="426033" y="660700"/>
                </a:cubicBezTo>
                <a:cubicBezTo>
                  <a:pt x="435124" y="569394"/>
                  <a:pt x="439199" y="227978"/>
                  <a:pt x="483091" y="5952"/>
                </a:cubicBezTo>
                <a:close/>
              </a:path>
              <a:path w="852066" h="1321400" fill="none" extrusionOk="0">
                <a:moveTo>
                  <a:pt x="483091" y="5952"/>
                </a:moveTo>
                <a:cubicBezTo>
                  <a:pt x="644032" y="83659"/>
                  <a:pt x="792388" y="211578"/>
                  <a:pt x="833615" y="468366"/>
                </a:cubicBezTo>
                <a:cubicBezTo>
                  <a:pt x="892551" y="621325"/>
                  <a:pt x="863621" y="811726"/>
                  <a:pt x="815542" y="928355"/>
                </a:cubicBezTo>
              </a:path>
            </a:pathLst>
          </a:custGeom>
          <a:ln w="57150">
            <a:headEnd type="triangl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09903591">
                  <a:prstGeom prst="arc">
                    <a:avLst>
                      <a:gd name="adj1" fmla="val 16498825"/>
                      <a:gd name="adj2" fmla="val 2069723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734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4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A3473B1-560B-5740-9FAC-580F2DE0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Age-Period-Cohort plot</a:t>
            </a:r>
            <a:endParaRPr lang="en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435084-F247-AE46-8E78-58D2D41FF3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42068F-2DEA-C64A-AB23-5A1D479F9E0A}"/>
              </a:ext>
            </a:extLst>
          </p:cNvPr>
          <p:cNvPicPr>
            <a:picLocks noGrp="1" noChangeAspect="1"/>
          </p:cNvPicPr>
          <p:nvPr>
            <p:ph sz="half" idx="31"/>
          </p:nvPr>
        </p:nvPicPr>
        <p:blipFill>
          <a:blip r:embed="rId2"/>
          <a:stretch>
            <a:fillRect/>
          </a:stretch>
        </p:blipFill>
        <p:spPr>
          <a:xfrm>
            <a:off x="651669" y="1004094"/>
            <a:ext cx="4927600" cy="50546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965F130-8C6D-2B40-8D90-957EFEA43534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3"/>
          <a:stretch>
            <a:fillRect/>
          </a:stretch>
        </p:blipFill>
        <p:spPr>
          <a:xfrm>
            <a:off x="6095999" y="68600"/>
            <a:ext cx="6096001" cy="67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Conclusion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577945076"/>
              </p:ext>
            </p:extLst>
          </p:nvPr>
        </p:nvGraphicFramePr>
        <p:xfrm>
          <a:off x="379413" y="1179513"/>
          <a:ext cx="11433176" cy="493776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716588">
                  <a:extLst>
                    <a:ext uri="{9D8B030D-6E8A-4147-A177-3AD203B41FA5}">
                      <a16:colId xmlns:a16="http://schemas.microsoft.com/office/drawing/2014/main" val="874693432"/>
                    </a:ext>
                  </a:extLst>
                </a:gridCol>
                <a:gridCol w="5716588">
                  <a:extLst>
                    <a:ext uri="{9D8B030D-6E8A-4147-A177-3AD203B41FA5}">
                      <a16:colId xmlns:a16="http://schemas.microsoft.com/office/drawing/2014/main" val="321588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57200" marR="0" lvl="0" indent="-45720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2000" noProof="0" dirty="0"/>
                        <a:t>T1-category (thinner tumour) has the highest incidence among all categories and also has increasing trend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2000" noProof="0" dirty="0"/>
                        <a:t>Awareness has contributed to the </a:t>
                      </a:r>
                      <a:r>
                        <a:rPr lang="en-GB" sz="2000" b="1" noProof="0" dirty="0"/>
                        <a:t>rapid raise in melanoma incidence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12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GB" sz="2000" noProof="0" dirty="0"/>
                        <a:t>Although</a:t>
                      </a:r>
                      <a:r>
                        <a:rPr lang="en-GB" sz="2000" baseline="0" noProof="0" dirty="0"/>
                        <a:t> incidence rate on T1-cases is larger than other, </a:t>
                      </a:r>
                      <a:r>
                        <a:rPr lang="en-GB" sz="2000" noProof="0" dirty="0"/>
                        <a:t>both thicker</a:t>
                      </a:r>
                      <a:r>
                        <a:rPr lang="en-GB" sz="2000" baseline="0" noProof="0" dirty="0"/>
                        <a:t> and thinner cases has a rapid raise in the recent years</a:t>
                      </a:r>
                      <a:endParaRPr lang="en-GB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2000" noProof="0" dirty="0"/>
                        <a:t>Recent raise in melanoma epidemic</a:t>
                      </a:r>
                      <a:r>
                        <a:rPr lang="en-GB" sz="2000" baseline="0" noProof="0" dirty="0"/>
                        <a:t> is </a:t>
                      </a:r>
                      <a:r>
                        <a:rPr lang="en-GB" sz="2000" b="1" baseline="0" noProof="0" dirty="0"/>
                        <a:t>not only due to over-diagnosis</a:t>
                      </a:r>
                      <a:endParaRPr lang="en-GB" sz="20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7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GB" sz="2000" b="1" noProof="0" dirty="0"/>
                        <a:t>T4-category</a:t>
                      </a:r>
                      <a:r>
                        <a:rPr lang="en-GB" sz="2000" b="1" baseline="0" noProof="0" dirty="0"/>
                        <a:t> (thicker tumour) also has increasing trend </a:t>
                      </a:r>
                      <a:r>
                        <a:rPr lang="en-GB" sz="2000" baseline="0" noProof="0" dirty="0"/>
                        <a:t>(Average annual percentage change: </a:t>
                      </a:r>
                      <a:r>
                        <a:rPr lang="en-GB" sz="2000" dirty="0"/>
                        <a:t>almost 4% in men and 3% in women)</a:t>
                      </a:r>
                      <a:endParaRPr lang="en-GB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2000" noProof="0" dirty="0"/>
                        <a:t>Thicker</a:t>
                      </a:r>
                      <a:r>
                        <a:rPr lang="en-GB" sz="2000" baseline="0" noProof="0" dirty="0"/>
                        <a:t> tumour has worse prognosis and high mortality. This corresponds with the high mortality rate due to melanoma in Norway.</a:t>
                      </a:r>
                      <a:endParaRPr lang="en-GB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2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GB" sz="2000" dirty="0"/>
                        <a:t>Men have larger incidence rate in cases</a:t>
                      </a:r>
                      <a:r>
                        <a:rPr lang="en-GB" sz="2000" baseline="0" dirty="0"/>
                        <a:t> with thicker tumour.  For the </a:t>
                      </a:r>
                      <a:r>
                        <a:rPr lang="en-GB" sz="2000" b="1" baseline="0" dirty="0"/>
                        <a:t>thicker cases</a:t>
                      </a:r>
                      <a:r>
                        <a:rPr lang="en-GB" sz="2000" baseline="0" dirty="0"/>
                        <a:t>, the difference the incidence rate between </a:t>
                      </a:r>
                      <a:r>
                        <a:rPr lang="en-GB" sz="2000" b="1" baseline="0" dirty="0"/>
                        <a:t>men and women has been widening</a:t>
                      </a:r>
                      <a:r>
                        <a:rPr lang="en-GB" sz="2000" baseline="0" dirty="0"/>
                        <a:t> over the years</a:t>
                      </a:r>
                      <a:endParaRPr lang="en-GB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2000" noProof="0" dirty="0"/>
                        <a:t>Awareness </a:t>
                      </a:r>
                      <a:r>
                        <a:rPr lang="en-GB" sz="2000" b="1" noProof="0" dirty="0"/>
                        <a:t>focused</a:t>
                      </a:r>
                      <a:r>
                        <a:rPr lang="en-GB" sz="2000" b="1" baseline="0" noProof="0" dirty="0"/>
                        <a:t> towards elderly male</a:t>
                      </a:r>
                      <a:r>
                        <a:rPr lang="en-GB" sz="2000" noProof="0" dirty="0"/>
                        <a:t> would be effective</a:t>
                      </a:r>
                      <a:r>
                        <a:rPr lang="en-GB" sz="2000" baseline="0" noProof="0" dirty="0"/>
                        <a:t> for early detection. This can help to reduce cases with thicker tumour and consequently to reduce mortality.</a:t>
                      </a:r>
                      <a:endParaRPr lang="en-GB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54520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90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3597236" y="4934433"/>
            <a:ext cx="1527982" cy="1145986"/>
            <a:chOff x="3597238" y="4934432"/>
            <a:chExt cx="1527980" cy="1145985"/>
          </a:xfrm>
        </p:grpSpPr>
        <p:pic>
          <p:nvPicPr>
            <p:cNvPr id="2054" name="Picture 6" descr="Phantom Arrow Zoom button microinteraction ui animation arrow hover prototype ui minimal interactive gif animation framer js framerjs framer"/>
            <p:cNvPicPr>
              <a:picLocks noChangeAspect="1" noChangeArrowheads="1" noCrop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597238" y="4934432"/>
              <a:ext cx="1527980" cy="1145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4320434" y="5376620"/>
              <a:ext cx="3385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PI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380167" y="1002716"/>
            <a:ext cx="4745051" cy="356498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 anchor="ctr"/>
          <a:lstStyle/>
          <a:p>
            <a:r>
              <a:rPr lang="en-GB" b="1" dirty="0">
                <a:solidFill>
                  <a:schemeClr val="tx2"/>
                </a:solidFill>
              </a:rPr>
              <a:t>The project is funded by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6457071" y="1002716"/>
            <a:ext cx="5354760" cy="356498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 anchor="ctr"/>
          <a:lstStyle/>
          <a:p>
            <a:r>
              <a:rPr lang="en-US" b="1" dirty="0">
                <a:solidFill>
                  <a:schemeClr val="tx2"/>
                </a:solidFill>
              </a:rPr>
              <a:t>Collaborating Institutes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4" name="Picture 4" descr="Projects founded by the Research Council of Norway | Centre for  International Health | UiB"/>
          <p:cNvPicPr>
            <a:picLocks noGrp="1" noChangeAspect="1" noChangeArrowheads="1"/>
          </p:cNvPicPr>
          <p:nvPr>
            <p:ph type="pic" sz="quarter" idx="3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06" b="36106"/>
          <a:stretch>
            <a:fillRect/>
          </a:stretch>
        </p:blipFill>
        <p:spPr bwMode="auto">
          <a:xfrm>
            <a:off x="377164" y="1455310"/>
            <a:ext cx="2467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8382831" y="2904154"/>
            <a:ext cx="3429000" cy="1134000"/>
            <a:chOff x="377163" y="4402360"/>
            <a:chExt cx="3829955" cy="1266599"/>
          </a:xfrm>
        </p:grpSpPr>
        <p:pic>
          <p:nvPicPr>
            <p:cNvPr id="5130" name="Picture 51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163" y="4402360"/>
              <a:ext cx="3829955" cy="1266599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77163" y="5391960"/>
              <a:ext cx="3829955" cy="275913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GB" sz="800" dirty="0"/>
                <a:t>Oslo Centre for Biostatistics and Epidemiology (OCBE)</a:t>
              </a:r>
              <a:endParaRPr lang="en-US" sz="800" dirty="0"/>
            </a:p>
          </p:txBody>
        </p:sp>
      </p:grpSp>
      <p:pic>
        <p:nvPicPr>
          <p:cNvPr id="5132" name="Picture 51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71" y="4175842"/>
            <a:ext cx="1741827" cy="859536"/>
          </a:xfrm>
          <a:prstGeom prst="rect">
            <a:avLst/>
          </a:prstGeom>
        </p:spPr>
      </p:pic>
      <p:pic>
        <p:nvPicPr>
          <p:cNvPr id="5133" name="Picture 51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831" y="4176193"/>
            <a:ext cx="3429000" cy="859185"/>
          </a:xfrm>
          <a:prstGeom prst="rect">
            <a:avLst/>
          </a:prstGeom>
        </p:spPr>
      </p:pic>
      <p:pic>
        <p:nvPicPr>
          <p:cNvPr id="5134" name="Picture 51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831" y="5173418"/>
            <a:ext cx="3429000" cy="907001"/>
          </a:xfrm>
          <a:prstGeom prst="rect">
            <a:avLst/>
          </a:prstGeom>
        </p:spPr>
      </p:pic>
      <p:pic>
        <p:nvPicPr>
          <p:cNvPr id="5135" name="Picture 51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7071" y="5175163"/>
            <a:ext cx="1620458" cy="905256"/>
          </a:xfrm>
          <a:prstGeom prst="rect">
            <a:avLst/>
          </a:prstGeom>
        </p:spPr>
      </p:pic>
      <p:pic>
        <p:nvPicPr>
          <p:cNvPr id="55" name="Picture 11" descr="https://www.uio.no/om/designmanual/logo/uio-hovedlogo/logo/03_uio_full_logo_eng_pos%5B1%5D.png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1" t="31667" r="18032" b="31424"/>
          <a:stretch/>
        </p:blipFill>
        <p:spPr bwMode="auto">
          <a:xfrm>
            <a:off x="8382831" y="1599836"/>
            <a:ext cx="3429000" cy="116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377164" y="2520175"/>
            <a:ext cx="4791284" cy="3560244"/>
            <a:chOff x="377164" y="2520175"/>
            <a:chExt cx="4791284" cy="3560244"/>
          </a:xfrm>
        </p:grpSpPr>
        <p:grpSp>
          <p:nvGrpSpPr>
            <p:cNvPr id="10" name="Group 9"/>
            <p:cNvGrpSpPr/>
            <p:nvPr/>
          </p:nvGrpSpPr>
          <p:grpSpPr>
            <a:xfrm>
              <a:off x="2809352" y="4934433"/>
              <a:ext cx="1145987" cy="1145986"/>
              <a:chOff x="386545" y="2444323"/>
              <a:chExt cx="1145987" cy="1145986"/>
            </a:xfrm>
          </p:grpSpPr>
          <p:pic>
            <p:nvPicPr>
              <p:cNvPr id="5128" name="Picture 5127"/>
              <p:cNvPicPr>
                <a:picLocks noChangeAspect="1"/>
              </p:cNvPicPr>
              <p:nvPr/>
            </p:nvPicPr>
            <p:blipFill rotWithShape="1">
              <a:blip r:embed="rId12"/>
              <a:srcRect/>
              <a:stretch/>
            </p:blipFill>
            <p:spPr>
              <a:xfrm>
                <a:off x="386545" y="2444323"/>
                <a:ext cx="1145986" cy="1145986"/>
              </a:xfrm>
              <a:prstGeom prst="rect">
                <a:avLst/>
              </a:prstGeom>
            </p:spPr>
          </p:pic>
          <p:sp>
            <p:nvSpPr>
              <p:cNvPr id="5131" name="TextBox 5130"/>
              <p:cNvSpPr txBox="1"/>
              <p:nvPr/>
            </p:nvSpPr>
            <p:spPr>
              <a:xfrm>
                <a:off x="386545" y="3361709"/>
                <a:ext cx="1145987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b="1" dirty="0" err="1"/>
                  <a:t>Marit</a:t>
                </a:r>
                <a:r>
                  <a:rPr lang="en-US" sz="800" b="1" dirty="0"/>
                  <a:t> B. </a:t>
                </a:r>
                <a:r>
                  <a:rPr lang="en-US" sz="800" b="1" dirty="0" err="1"/>
                  <a:t>Veierød</a:t>
                </a:r>
                <a:endParaRPr lang="en-US" sz="800" b="1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77164" y="2520175"/>
              <a:ext cx="1143000" cy="1143000"/>
              <a:chOff x="1594631" y="2457479"/>
              <a:chExt cx="1143000" cy="1143000"/>
            </a:xfrm>
          </p:grpSpPr>
          <p:pic>
            <p:nvPicPr>
              <p:cNvPr id="5129" name="Picture 5128"/>
              <p:cNvPicPr>
                <a:picLocks noChangeAspect="1"/>
              </p:cNvPicPr>
              <p:nvPr/>
            </p:nvPicPr>
            <p:blipFill rotWithShape="1">
              <a:blip r:embed="rId13"/>
              <a:srcRect/>
              <a:stretch/>
            </p:blipFill>
            <p:spPr>
              <a:xfrm>
                <a:off x="1594631" y="2457479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594631" y="3371879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US" dirty="0"/>
                  <a:t>Raju Rimal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593258" y="2520175"/>
              <a:ext cx="1143000" cy="1143000"/>
              <a:chOff x="2815947" y="2459047"/>
              <a:chExt cx="1143000" cy="114300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5" b="1415"/>
              <a:stretch/>
            </p:blipFill>
            <p:spPr>
              <a:xfrm>
                <a:off x="2815947" y="2459047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2815947" y="3373447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 err="1"/>
                  <a:t>Trude</a:t>
                </a:r>
                <a:r>
                  <a:rPr lang="en-GB" dirty="0"/>
                  <a:t> E </a:t>
                </a:r>
                <a:r>
                  <a:rPr lang="en-GB" dirty="0" err="1"/>
                  <a:t>Robsahm</a:t>
                </a:r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809352" y="2520175"/>
              <a:ext cx="1143000" cy="1143000"/>
              <a:chOff x="386545" y="3671042"/>
              <a:chExt cx="1143000" cy="114300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86545" y="3671042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86545" y="4585442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/>
                  <a:t>Adele Green</a:t>
                </a:r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025447" y="2520175"/>
              <a:ext cx="1143000" cy="1143000"/>
              <a:chOff x="1593504" y="3676847"/>
              <a:chExt cx="1143000" cy="11430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82" b="21205"/>
              <a:stretch/>
            </p:blipFill>
            <p:spPr>
              <a:xfrm>
                <a:off x="1593504" y="3676847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593504" y="4591247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/>
                  <a:t>Reza Ghiasvand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77164" y="3728797"/>
              <a:ext cx="1143000" cy="1143000"/>
              <a:chOff x="2815885" y="3692892"/>
              <a:chExt cx="1143000" cy="1143000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" t="2947" r="5900" b="2947"/>
              <a:stretch/>
            </p:blipFill>
            <p:spPr>
              <a:xfrm>
                <a:off x="2815885" y="3692892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2815885" y="4607292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/>
                  <a:t>Corina S Rueegg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588293" y="3728797"/>
              <a:ext cx="1143000" cy="1143000"/>
              <a:chOff x="407084" y="4865326"/>
              <a:chExt cx="1143000" cy="1143000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74" r="5374" b="10747"/>
              <a:stretch/>
            </p:blipFill>
            <p:spPr>
              <a:xfrm>
                <a:off x="407084" y="4865326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07084" y="5779726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 err="1"/>
                  <a:t>Assia</a:t>
                </a:r>
                <a:r>
                  <a:rPr lang="en-GB" dirty="0"/>
                  <a:t> </a:t>
                </a:r>
                <a:r>
                  <a:rPr lang="en-GB" dirty="0" err="1"/>
                  <a:t>Bassarova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809352" y="3728797"/>
              <a:ext cx="1143000" cy="1143000"/>
              <a:chOff x="1584311" y="4865327"/>
              <a:chExt cx="1143000" cy="114300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84311" y="4865327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1584311" y="5779727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 err="1"/>
                  <a:t>Petter</a:t>
                </a:r>
                <a:r>
                  <a:rPr lang="en-GB" dirty="0"/>
                  <a:t> </a:t>
                </a:r>
                <a:r>
                  <a:rPr lang="en-GB" dirty="0" err="1"/>
                  <a:t>Gjersvik</a:t>
                </a:r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025447" y="3728797"/>
              <a:ext cx="1143001" cy="1143000"/>
              <a:chOff x="2813779" y="4887557"/>
              <a:chExt cx="1143001" cy="1143000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" r="500"/>
              <a:stretch/>
            </p:blipFill>
            <p:spPr>
              <a:xfrm>
                <a:off x="2813779" y="4887557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2813779" y="5801957"/>
                <a:ext cx="1143001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sz="700" dirty="0" err="1"/>
                  <a:t>Elisabete</a:t>
                </a:r>
                <a:r>
                  <a:rPr lang="en-GB" sz="700" dirty="0"/>
                  <a:t> </a:t>
                </a:r>
                <a:r>
                  <a:rPr lang="en-GB" sz="700" dirty="0" err="1"/>
                  <a:t>Weiderpass</a:t>
                </a:r>
                <a:endParaRPr lang="en-US" sz="7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7164" y="4937419"/>
              <a:ext cx="1143000" cy="1143000"/>
              <a:chOff x="4021012" y="2439606"/>
              <a:chExt cx="1143000" cy="1143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55" b="18345"/>
              <a:stretch/>
            </p:blipFill>
            <p:spPr>
              <a:xfrm>
                <a:off x="4021012" y="2439606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021012" y="3354006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/>
                  <a:t>Odd O Aalen</a:t>
                </a:r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585251" y="4937419"/>
              <a:ext cx="1143000" cy="1143000"/>
              <a:chOff x="4037130" y="3692892"/>
              <a:chExt cx="1143000" cy="1143000"/>
            </a:xfrm>
          </p:grpSpPr>
          <p:pic>
            <p:nvPicPr>
              <p:cNvPr id="61" name="Picture 2" descr="Bjørn Møller"/>
              <p:cNvPicPr>
                <a:picLocks noChangeAspect="1" noChangeArrowheads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6" b="1456"/>
              <a:stretch/>
            </p:blipFill>
            <p:spPr bwMode="auto">
              <a:xfrm>
                <a:off x="4037130" y="3692892"/>
                <a:ext cx="1143000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4037130" y="4607292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 err="1"/>
                  <a:t>Bjørn</a:t>
                </a:r>
                <a:r>
                  <a:rPr lang="en-GB" dirty="0"/>
                  <a:t> </a:t>
                </a:r>
                <a:r>
                  <a:rPr lang="en-GB" dirty="0" err="1"/>
                  <a:t>Møller</a:t>
                </a:r>
                <a:endParaRPr lang="en-US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3826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3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References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L. X. Clegg, B. F. Hankey, R. Tiwari, et al. "Estimating Average Annual per Cent Change in Trend Analysis". In: 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Statistics in medicine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 28.29 (Dec. 2009), pp. 3670-3682. ISSN: 0277-6715. DOI: 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10.1002/sim.3733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V. M.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Muggeo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"Interval Estimation for the Breakpoint in Segmented Regression: A Smoothed Score-Based Approach." In: 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Australian &amp; New Zealand Journal of Statistics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 59 (2017), pp. 311-322. DOI: 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https://doi-org.ezproxy.uio.no/10.1111/anzs.12200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V. M.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Muggeo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"Segmented: An r Package to Fit Regression Models with Broken-Line Relationships." In: 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R News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 8.1 (2008), pp. 20-25.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S. N. Wood. "Partially Specified Ecological Models".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In: 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Ecological Monographs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 71.1 (2001), pp. 1-25. ISSN: 1557-7015. DOI: 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10.1890/0012-9615(2001)071[0001:PSEM]2.0.CO;2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Baade, Peter D., David C. Whiteman, Monika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Janda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Anne E.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Rachel E. Neale, Bernard Mark Smithers, Adele C. Green, et al. “Long‐term Deaths from Melanoma According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Tumor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Thickness at Diagnosis.”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International Journal of Cancer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2020.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https://doi.org/10.1002/ijc.32930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Baade, Peter,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Xingqiong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Meng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Danny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Youlden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Joanne Aitken, and Philippa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Youl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“Time Trends and Latitudinal Differences in Melanoma Thickness Distribution in Australia, 1990–2006.”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International Journal of Cancer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130, no. 1 (2012): 170–78.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https://doi.org/10.1002/ijc.25996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Cancer Registry of Norway. “Cancer in Norway 2019: Cancer Incidence, Mortality, Survival and Prevalence in Norway.” Cancer Registry of Norway, 2020.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8"/>
              </a:rPr>
              <a:t>https://www.kreftregisteret.no/globalassets/cancer-in-norway/2019/cin_report.pdf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Erdmann,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Friederike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Joannie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Lortet-Tieulent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Joachim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Schüz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Hajo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Zeeb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Rüdiger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Greinert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Eckhard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W. Breitbart, and Freddie Bray. “International Trends in the Incidence of Malignant Melanoma 1953-2008-Are Recent Generations at Higher or Lower Risk?”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International Journal of Cancer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132, no. 2 (2013): 385–400.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https://doi.org/10.1002/ijc.27616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5251F420-7306-4E7C-A79E-F31A38F7D39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2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References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Ferlay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J., M.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Ervik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F. Lam, and et al. “Global Cancer Observatory: Cancer Today,” 2018.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Garbe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C., U.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Keim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T. K.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Eigentler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T.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Amaral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Katalinic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B.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Holleczek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P.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Martus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and U. Leiter. “Time Trends in Incidence and Mortality of Cutaneous Melanoma in Germany.”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Journal of the European Academy of Dermatology and Venereology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33, no. 7 (July 1, 2019): 1272–80.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https://doi.org/10.1111/jdv.15322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Gershenwald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J. E., R. A.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Scolyer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K. R. Hess, J. F. Thompson, G. V. Long, M. I. Ross, A. J. Lazar, and M. B. Atkins. “Melanoma of the Skin.” In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AJCC Cancer Staging Manual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edited by Amin MB, 8th ed., 563–85. Chicago: Springer, 2017.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Kreftregisteret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,. “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Årsrapport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2019 Med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Resultater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Forbedringstiltak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Fra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Nasjonalt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Kvalitetsregister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Melanom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.” Oslo: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Kreftregisteret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2020.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Kruijff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S., E.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Bastiaannet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A. B.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Francken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M.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Schaapveld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M. van der Aa, and H. J. Hoekstra. “Breslow Thickness in the Netherlands: A Population-Based Study of 40 880 Patients Comparing Young and Elderly Patients.”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British Journal of Cancer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107, no. 3 (2012): 570–74.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https://doi.org/10.1038/bjc.2012.255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Robsahm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T. E., P.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Helsing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Y.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Nilssen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L.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S. M. H. Rizvi, L. A.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Akslen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and M. B.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Veierod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“High Mortality Due to Cutaneous Melanoma in Norway: A Study of Prognostic Factors in a Nationwide Cancer Registry.” </a:t>
            </a:r>
            <a:r>
              <a:rPr lang="en-GB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Clin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Epidemiol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10 (2018): 537–48.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https://doi.org/10.2147/clep.S151246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Robsahm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Trude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E.,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Gjøril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Bergva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E.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Hestvik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and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Bjørn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Møller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“Sex Differences in Rising Trends of Cutaneous Malignant Melanoma in Norway, 1954-2008.”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Melanoma Research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23, no. 1 (February 2013): 70–78.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https://doi.org/t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Whiteman, David C., Adele C. Green, and Catherine M. Olsen. “The Growing Burden of Invasive Melanoma: Projections of Incidence Rates and Numbers of New Cases in Six Susceptible Populations through 2031.”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The Journal of Investigative Dermatology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136, no. 6 (2016): 1161–71.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https://doi.org/10.1016/j.jid.2016.01.035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5251F420-7306-4E7C-A79E-F31A38F7D39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9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9C2AE5B-8B15-FE4C-ADB3-0A367D1F8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Melanoma is the serious form of skin cancer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1BF7C5-5D13-0641-8AE0-3C7D9701C5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09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8A940-FFDE-6C47-A565-C368F85319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8C55F6-BBC5-BA48-8501-5240B4E944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b="456"/>
          <a:stretch/>
        </p:blipFill>
        <p:spPr>
          <a:xfrm>
            <a:off x="1727785" y="729000"/>
            <a:ext cx="873642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4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C008F60-4C67-C44C-A369-B46931BD2280}"/>
              </a:ext>
            </a:extLst>
          </p:cNvPr>
          <p:cNvSpPr txBox="1">
            <a:spLocks/>
          </p:cNvSpPr>
          <p:nvPr/>
        </p:nvSpPr>
        <p:spPr>
          <a:xfrm>
            <a:off x="6100264" y="0"/>
            <a:ext cx="6096000" cy="6858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156108-0718-114B-AFC9-F21E213CF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639" y="328803"/>
            <a:ext cx="5467649" cy="5887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F447D3-F233-8A4C-8DD5-2D3270173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101" y="5817"/>
            <a:ext cx="5358326" cy="631209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5EBB9B-84AC-0D4D-B8B4-98F1566935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143C3C-88AD-7847-8906-5315C690D9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34853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1BD55F-342C-0545-B2EE-2FE1BF39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Tumour thickness is the most import prognositic factor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810CB10-A4A6-0243-AEA4-51F891CD5BF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5D8B27-A245-C944-A615-4158C3FB4D3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951F6-8846-F049-A441-C3A1B9EFF966}"/>
              </a:ext>
            </a:extLst>
          </p:cNvPr>
          <p:cNvSpPr/>
          <p:nvPr/>
        </p:nvSpPr>
        <p:spPr>
          <a:xfrm>
            <a:off x="5340945" y="5797377"/>
            <a:ext cx="62509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onsolas" panose="020B0609020204030204" pitchFamily="49" charset="0"/>
              </a:rPr>
              <a:t>Source: </a:t>
            </a:r>
            <a:r>
              <a:rPr lang="en-GB" b="1" dirty="0">
                <a:latin typeface="Consolas" panose="020B0609020204030204" pitchFamily="49" charset="0"/>
              </a:rPr>
              <a:t>Cancer Research UK / Wikimedia Commons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9" name="Picture 2" descr="https://upload.wikimedia.org/wikipedia/commons/thumb/d/dc/Diagram_showing_the_T_stages_of_melanoma_CRUK_373.svg/1280px-Diagram_showing_the_T_stages_of_melanoma_CRUK_373.svg.png">
            <a:extLst>
              <a:ext uri="{FF2B5EF4-FFF2-40B4-BE49-F238E27FC236}">
                <a16:creationId xmlns:a16="http://schemas.microsoft.com/office/drawing/2014/main" id="{464003CF-4700-4C4F-A38B-57E636593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8006" r="4180" b="10859"/>
          <a:stretch/>
        </p:blipFill>
        <p:spPr bwMode="auto">
          <a:xfrm>
            <a:off x="3950556" y="2479660"/>
            <a:ext cx="6250980" cy="315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B4D92CC-C4FF-9F4F-AE50-A3EF99FF3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094338"/>
              </p:ext>
            </p:extLst>
          </p:nvPr>
        </p:nvGraphicFramePr>
        <p:xfrm>
          <a:off x="6541477" y="1518394"/>
          <a:ext cx="5050448" cy="775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463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buClr>
                <a:srgbClr val="000000"/>
              </a:buClr>
            </a:pPr>
            <a:r>
              <a:rPr lang="en-GB" sz="2400" dirty="0">
                <a:solidFill>
                  <a:srgbClr val="000000"/>
                </a:solidFill>
              </a:rPr>
              <a:t>To study long-term </a:t>
            </a:r>
            <a:r>
              <a:rPr lang="en-GB" sz="2400" b="1" i="1" dirty="0">
                <a:solidFill>
                  <a:srgbClr val="0070C0"/>
                </a:solidFill>
              </a:rPr>
              <a:t>trends in melanoma tumour thickness,</a:t>
            </a:r>
            <a:r>
              <a:rPr lang="en-GB" sz="2400" b="1" i="1" dirty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overall and in important subgroups such as sex, age and anatomic sites, in a unique nationwide case series over a 40-year time period.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0807F9-3BE2-C64B-9511-502D0612B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27" name="TextBox 26"/>
          <p:cNvSpPr txBox="1"/>
          <p:nvPr/>
        </p:nvSpPr>
        <p:spPr>
          <a:xfrm>
            <a:off x="3818694" y="1498335"/>
            <a:ext cx="455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Aim of the Study</a:t>
            </a:r>
          </a:p>
        </p:txBody>
      </p:sp>
    </p:spTree>
    <p:extLst>
      <p:ext uri="{BB962C8B-B14F-4D97-AF65-F5344CB8AC3E}">
        <p14:creationId xmlns:p14="http://schemas.microsoft.com/office/powerpoint/2010/main" val="315645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503FF61-0848-754F-9003-047BE99A94A0}"/>
              </a:ext>
            </a:extLst>
          </p:cNvPr>
          <p:cNvSpPr txBox="1"/>
          <p:nvPr/>
        </p:nvSpPr>
        <p:spPr>
          <a:xfrm>
            <a:off x="385557" y="4632883"/>
            <a:ext cx="1142088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sz="3600" dirty="0"/>
              <a:t>Pathologist started to record both present and absent of ulceration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FEE3EF-4932-B948-A1A0-2341800F713D}"/>
              </a:ext>
            </a:extLst>
          </p:cNvPr>
          <p:cNvSpPr txBox="1"/>
          <p:nvPr/>
        </p:nvSpPr>
        <p:spPr>
          <a:xfrm>
            <a:off x="377195" y="4632881"/>
            <a:ext cx="1142088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sz="3600" dirty="0"/>
              <a:t>Less missing and imporved data quality after the melanoma registry established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A8A381-1F80-AE45-93DA-1724E0455210}"/>
              </a:ext>
            </a:extLst>
          </p:cNvPr>
          <p:cNvSpPr txBox="1"/>
          <p:nvPr/>
        </p:nvSpPr>
        <p:spPr>
          <a:xfrm>
            <a:off x="377194" y="4632883"/>
            <a:ext cx="11350517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sz="3600" dirty="0"/>
              <a:t>For this project, data were digitized from the paper archives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D90781-BB30-C147-9A06-BF508E308D7B}"/>
              </a:ext>
            </a:extLst>
          </p:cNvPr>
          <p:cNvGrpSpPr/>
          <p:nvPr/>
        </p:nvGrpSpPr>
        <p:grpSpPr>
          <a:xfrm>
            <a:off x="9582912" y="1188718"/>
            <a:ext cx="2223530" cy="2932178"/>
            <a:chOff x="9582912" y="1962910"/>
            <a:chExt cx="2223530" cy="293217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400C1E8-1803-AF4E-A988-3FAEDAE73E27}"/>
                </a:ext>
              </a:extLst>
            </p:cNvPr>
            <p:cNvSpPr>
              <a:spLocks/>
            </p:cNvSpPr>
            <p:nvPr/>
          </p:nvSpPr>
          <p:spPr>
            <a:xfrm>
              <a:off x="9582912" y="1962910"/>
              <a:ext cx="2223530" cy="2932178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solidFill>
              <a:srgbClr val="C7C7C7">
                <a:alpha val="90000"/>
              </a:srgbClr>
            </a:solidFill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0" tIns="164591" rIns="213361" bIns="1777267" numCol="1" spcCol="1270" anchor="t" anchorCtr="0">
              <a:noAutofit/>
            </a:bodyPr>
            <a:lstStyle/>
            <a:p>
              <a:pPr marL="0" lvl="0" indent="0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2019</a:t>
              </a:r>
              <a:endParaRPr lang="en-US" sz="4800" b="1" kern="120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17B6C0A-6F67-1B44-AB90-33BEE718CD2B}"/>
                </a:ext>
              </a:extLst>
            </p:cNvPr>
            <p:cNvSpPr/>
            <p:nvPr/>
          </p:nvSpPr>
          <p:spPr>
            <a:xfrm>
              <a:off x="9761612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>
                  <a:solidFill>
                    <a:srgbClr val="0070C0"/>
                  </a:solidFill>
                </a:rPr>
                <a:t>End</a:t>
              </a:r>
              <a:r>
                <a:rPr lang="en-US" sz="1800" b="1" kern="1200" dirty="0"/>
                <a:t> of our study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76655E-D6C7-CC4A-9DAC-D16E1E9B6941}"/>
              </a:ext>
            </a:extLst>
          </p:cNvPr>
          <p:cNvGrpSpPr/>
          <p:nvPr/>
        </p:nvGrpSpPr>
        <p:grpSpPr>
          <a:xfrm>
            <a:off x="7283573" y="1188717"/>
            <a:ext cx="2478038" cy="2932178"/>
            <a:chOff x="7283573" y="1962909"/>
            <a:chExt cx="2478038" cy="293217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9B542B3-D3B8-AA43-A2FD-391A8D136B4B}"/>
                </a:ext>
              </a:extLst>
            </p:cNvPr>
            <p:cNvSpPr>
              <a:spLocks/>
            </p:cNvSpPr>
            <p:nvPr/>
          </p:nvSpPr>
          <p:spPr>
            <a:xfrm>
              <a:off x="7283573" y="1962909"/>
              <a:ext cx="2223530" cy="2932178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solidFill>
              <a:srgbClr val="C7C7C7">
                <a:alpha val="90000"/>
              </a:srgbClr>
            </a:solidFill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0" tIns="164593" rIns="213361" bIns="1777266" numCol="1" spcCol="1270" anchor="t" anchorCtr="0">
              <a:noAutofit/>
            </a:bodyPr>
            <a:lstStyle/>
            <a:p>
              <a:pPr marL="0" lvl="0" indent="0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2008</a:t>
              </a:r>
              <a:endParaRPr lang="en-US" sz="4800" b="1" kern="120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B4DCACC-AC85-034E-876D-6720D5722867}"/>
                </a:ext>
              </a:extLst>
            </p:cNvPr>
            <p:cNvSpPr/>
            <p:nvPr/>
          </p:nvSpPr>
          <p:spPr>
            <a:xfrm>
              <a:off x="7462273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High quality data</a:t>
              </a:r>
            </a:p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b="1" kern="1200" dirty="0">
                <a:solidFill>
                  <a:srgbClr val="0070C0"/>
                </a:solidFill>
              </a:endParaRPr>
            </a:p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>
                  <a:solidFill>
                    <a:srgbClr val="0070C0"/>
                  </a:solidFill>
                </a:rPr>
                <a:t>Melanoma Registry</a:t>
              </a:r>
            </a:p>
          </p:txBody>
        </p:sp>
        <p:sp>
          <p:nvSpPr>
            <p:cNvPr id="19" name="Extract 18">
              <a:extLst>
                <a:ext uri="{FF2B5EF4-FFF2-40B4-BE49-F238E27FC236}">
                  <a16:creationId xmlns:a16="http://schemas.microsoft.com/office/drawing/2014/main" id="{15E05187-08BC-C343-87F1-FE11303E8572}"/>
                </a:ext>
              </a:extLst>
            </p:cNvPr>
            <p:cNvSpPr/>
            <p:nvPr/>
          </p:nvSpPr>
          <p:spPr>
            <a:xfrm rot="5400000">
              <a:off x="9399046" y="4215482"/>
              <a:ext cx="391894" cy="333237"/>
            </a:xfrm>
            <a:prstGeom prst="flowChartExtra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F69478-4F4C-A244-92D6-63E36037A612}"/>
              </a:ext>
            </a:extLst>
          </p:cNvPr>
          <p:cNvGrpSpPr/>
          <p:nvPr/>
        </p:nvGrpSpPr>
        <p:grpSpPr>
          <a:xfrm>
            <a:off x="4984235" y="1188717"/>
            <a:ext cx="2478037" cy="2932178"/>
            <a:chOff x="4984235" y="1962909"/>
            <a:chExt cx="2478037" cy="293217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186CB58-E03A-B045-A326-4CE2E7178031}"/>
                </a:ext>
              </a:extLst>
            </p:cNvPr>
            <p:cNvSpPr>
              <a:spLocks/>
            </p:cNvSpPr>
            <p:nvPr/>
          </p:nvSpPr>
          <p:spPr>
            <a:xfrm>
              <a:off x="4984235" y="1962909"/>
              <a:ext cx="2223530" cy="2932178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solidFill>
              <a:srgbClr val="C7C7C7">
                <a:alpha val="90000"/>
              </a:srgbClr>
            </a:solidFill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0" tIns="164592" rIns="213361" bIns="1777267" numCol="1" spcCol="1270" anchor="t" anchorCtr="0">
              <a:noAutofit/>
            </a:bodyPr>
            <a:lstStyle/>
            <a:p>
              <a:pPr marL="0" lvl="0" indent="0" defTabSz="2133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2000</a:t>
              </a:r>
              <a:endParaRPr lang="en-US" sz="4800" b="1" kern="120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CB97C3D-60A3-2D44-BEC7-B3B22517EC30}"/>
                </a:ext>
              </a:extLst>
            </p:cNvPr>
            <p:cNvSpPr/>
            <p:nvPr/>
          </p:nvSpPr>
          <p:spPr>
            <a:xfrm>
              <a:off x="5162935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Ulceration</a:t>
              </a:r>
            </a:p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b="1" kern="1200" dirty="0">
                <a:solidFill>
                  <a:srgbClr val="0070C0"/>
                </a:solidFill>
              </a:endParaRPr>
            </a:p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>
                  <a:solidFill>
                    <a:srgbClr val="0070C0"/>
                  </a:solidFill>
                </a:rPr>
                <a:t>Less missing</a:t>
              </a:r>
            </a:p>
          </p:txBody>
        </p:sp>
        <p:sp>
          <p:nvSpPr>
            <p:cNvPr id="16" name="Extract 15">
              <a:extLst>
                <a:ext uri="{FF2B5EF4-FFF2-40B4-BE49-F238E27FC236}">
                  <a16:creationId xmlns:a16="http://schemas.microsoft.com/office/drawing/2014/main" id="{FEC31853-B53C-BE46-BAD9-0E47A66EB34B}"/>
                </a:ext>
              </a:extLst>
            </p:cNvPr>
            <p:cNvSpPr/>
            <p:nvPr/>
          </p:nvSpPr>
          <p:spPr>
            <a:xfrm rot="5400000">
              <a:off x="7099707" y="4215482"/>
              <a:ext cx="391894" cy="333237"/>
            </a:xfrm>
            <a:prstGeom prst="flowChartExtra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F076C9-4F4B-EF45-9043-415F7C53B8E2}"/>
              </a:ext>
            </a:extLst>
          </p:cNvPr>
          <p:cNvGrpSpPr/>
          <p:nvPr/>
        </p:nvGrpSpPr>
        <p:grpSpPr>
          <a:xfrm>
            <a:off x="2684894" y="1188718"/>
            <a:ext cx="2478040" cy="2932178"/>
            <a:chOff x="2684894" y="1962910"/>
            <a:chExt cx="2478040" cy="293217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24DF29F-268D-074B-BA23-69A96BC8DFC8}"/>
                </a:ext>
              </a:extLst>
            </p:cNvPr>
            <p:cNvSpPr>
              <a:spLocks/>
            </p:cNvSpPr>
            <p:nvPr/>
          </p:nvSpPr>
          <p:spPr>
            <a:xfrm>
              <a:off x="2684894" y="1962910"/>
              <a:ext cx="2223532" cy="2932178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solidFill>
              <a:srgbClr val="C7C7C7">
                <a:alpha val="90000"/>
              </a:srgbClr>
            </a:solidFill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2" tIns="164593" rIns="213360" bIns="1777266" numCol="1" spcCol="1270" anchor="t" anchorCtr="0">
              <a:noAutofit/>
            </a:bodyPr>
            <a:lstStyle/>
            <a:p>
              <a:pPr marL="0" lvl="0" indent="0" defTabSz="2133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1980</a:t>
              </a:r>
              <a:endParaRPr lang="en-US" sz="4800" b="1" kern="12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752054F-D4C7-2648-9BD9-4CC21C2E607E}"/>
                </a:ext>
              </a:extLst>
            </p:cNvPr>
            <p:cNvSpPr/>
            <p:nvPr/>
          </p:nvSpPr>
          <p:spPr>
            <a:xfrm>
              <a:off x="2863596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b="1" kern="1200" noProof="0" dirty="0">
                  <a:solidFill>
                    <a:srgbClr val="0070C0"/>
                  </a:solidFill>
                </a:rPr>
                <a:t>Start</a:t>
              </a:r>
              <a:r>
                <a:rPr lang="en-GB" sz="1800" b="1" kern="1200" noProof="0" dirty="0"/>
                <a:t> of our study</a:t>
              </a:r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800" b="1" kern="1200" noProof="0" dirty="0"/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b="1" kern="1200" noProof="0" dirty="0"/>
                <a:t>Data on </a:t>
              </a:r>
              <a:r>
                <a:rPr lang="en-GB" sz="1800" b="1" kern="1200" noProof="0" dirty="0">
                  <a:solidFill>
                    <a:srgbClr val="0070C0"/>
                  </a:solidFill>
                </a:rPr>
                <a:t>tumour thickness</a:t>
              </a:r>
            </a:p>
          </p:txBody>
        </p:sp>
        <p:sp>
          <p:nvSpPr>
            <p:cNvPr id="13" name="Extract 12">
              <a:extLst>
                <a:ext uri="{FF2B5EF4-FFF2-40B4-BE49-F238E27FC236}">
                  <a16:creationId xmlns:a16="http://schemas.microsoft.com/office/drawing/2014/main" id="{8C1E50BE-A514-0E4B-AD29-092DA6B96C0D}"/>
                </a:ext>
              </a:extLst>
            </p:cNvPr>
            <p:cNvSpPr/>
            <p:nvPr/>
          </p:nvSpPr>
          <p:spPr>
            <a:xfrm rot="5400000">
              <a:off x="4800369" y="4215482"/>
              <a:ext cx="391894" cy="333237"/>
            </a:xfrm>
            <a:prstGeom prst="flowChartExtra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Melanoma in Norway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38A215-6698-1F49-9F07-46C87FE4C22A}"/>
              </a:ext>
            </a:extLst>
          </p:cNvPr>
          <p:cNvGrpSpPr/>
          <p:nvPr/>
        </p:nvGrpSpPr>
        <p:grpSpPr>
          <a:xfrm>
            <a:off x="385556" y="1188717"/>
            <a:ext cx="2478039" cy="2932180"/>
            <a:chOff x="385556" y="1962909"/>
            <a:chExt cx="2478039" cy="293218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F13AF31-833A-C140-8327-823F424BB2DD}"/>
                </a:ext>
              </a:extLst>
            </p:cNvPr>
            <p:cNvSpPr>
              <a:spLocks/>
            </p:cNvSpPr>
            <p:nvPr/>
          </p:nvSpPr>
          <p:spPr>
            <a:xfrm>
              <a:off x="385556" y="1962909"/>
              <a:ext cx="2223532" cy="2932180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solidFill>
              <a:srgbClr val="C7C7C7">
                <a:alpha val="90000"/>
              </a:srgbClr>
            </a:solidFill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1" tIns="164593" rIns="213361" bIns="1777267" numCol="1" spcCol="1270" anchor="t" anchorCtr="0">
              <a:noAutofit/>
            </a:bodyPr>
            <a:lstStyle/>
            <a:p>
              <a:pPr marL="0" lvl="0" indent="0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1953</a:t>
              </a:r>
              <a:endParaRPr lang="en-US" sz="4800" b="1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B0933EF-707D-5B45-A768-EADE4A78BA9D}"/>
                </a:ext>
              </a:extLst>
            </p:cNvPr>
            <p:cNvSpPr/>
            <p:nvPr/>
          </p:nvSpPr>
          <p:spPr>
            <a:xfrm>
              <a:off x="564257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>
                  <a:solidFill>
                    <a:srgbClr val="0070C0"/>
                  </a:solidFill>
                </a:rPr>
                <a:t>Melanoma Registration </a:t>
              </a:r>
              <a:r>
                <a:rPr lang="en-US" sz="1800" b="1" kern="1200" dirty="0"/>
                <a:t>Started</a:t>
              </a:r>
            </a:p>
          </p:txBody>
        </p:sp>
        <p:sp>
          <p:nvSpPr>
            <p:cNvPr id="9" name="Extract 8">
              <a:extLst>
                <a:ext uri="{FF2B5EF4-FFF2-40B4-BE49-F238E27FC236}">
                  <a16:creationId xmlns:a16="http://schemas.microsoft.com/office/drawing/2014/main" id="{77CA254A-FBB3-7849-A0D2-0CD7EDD97B6D}"/>
                </a:ext>
              </a:extLst>
            </p:cNvPr>
            <p:cNvSpPr/>
            <p:nvPr/>
          </p:nvSpPr>
          <p:spPr>
            <a:xfrm rot="5400000">
              <a:off x="2501030" y="4215482"/>
              <a:ext cx="391894" cy="333237"/>
            </a:xfrm>
            <a:prstGeom prst="flowChartExtra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18308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B223B3-C555-F44A-990F-C92339DB6C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NO" dirty="0"/>
              <a:t>Age at diagnosis is increasing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799A892E-9B19-F641-9F1C-E2427519302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r="924"/>
          <a:stretch/>
        </p:blipFill>
        <p:spPr>
          <a:xfrm>
            <a:off x="8287514" y="1703168"/>
            <a:ext cx="3524319" cy="3958058"/>
          </a:xfrm>
          <a:prstGeom prst="rect">
            <a:avLst/>
          </a:prstGeom>
        </p:spPr>
      </p:pic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CEA6E90C-C277-8044-A41D-599FE06DE1FA}"/>
              </a:ext>
            </a:extLst>
          </p:cNvPr>
          <p:cNvSpPr txBox="1">
            <a:spLocks/>
          </p:cNvSpPr>
          <p:nvPr/>
        </p:nvSpPr>
        <p:spPr>
          <a:xfrm>
            <a:off x="8287511" y="1003335"/>
            <a:ext cx="3524319" cy="494749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dirty="0"/>
              <a:t>Tumour thickness is decreasing</a:t>
            </a:r>
          </a:p>
        </p:txBody>
      </p:sp>
      <p:pic>
        <p:nvPicPr>
          <p:cNvPr id="36" name="Picture Placeholder 24">
            <a:extLst>
              <a:ext uri="{FF2B5EF4-FFF2-40B4-BE49-F238E27FC236}">
                <a16:creationId xmlns:a16="http://schemas.microsoft.com/office/drawing/2014/main" id="{74BD6FDF-D777-8A44-B4BE-A933D2596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" b="118"/>
          <a:stretch/>
        </p:blipFill>
        <p:spPr>
          <a:xfrm>
            <a:off x="1592072" y="1710901"/>
            <a:ext cx="3524319" cy="3958058"/>
          </a:xfrm>
          <a:prstGeom prst="rect">
            <a:avLst/>
          </a:prstGeo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10674E2-1003-7943-B5B7-C4D44D75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b="1" dirty="0">
                <a:solidFill>
                  <a:schemeClr val="tx2"/>
                </a:solidFill>
              </a:rPr>
              <a:t>Characteristics of Norwegian melanoma cases</a:t>
            </a:r>
            <a:endParaRPr lang="en-NO" sz="2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075A259-B5F0-B044-AAAB-BCFAC39D7D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NO" dirty="0"/>
              <a:t>Age distribution in three different periods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97EE176-A622-424B-A570-2D604C8F1CB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44870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37" grpId="0" animBg="1"/>
      <p:bldP spid="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3DE7-5D14-4B3A-913B-C0A490D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Age adjusted Incidence Rate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1923B5-81B8-4596-AECF-85F5526968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47632" y="1003335"/>
            <a:ext cx="2564199" cy="4665624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Age standardized incidence rate (ASIR)</a:t>
            </a:r>
            <a:r>
              <a:rPr lang="en-US" dirty="0">
                <a:cs typeface="Arial"/>
              </a:rPr>
              <a:t> </a:t>
            </a:r>
            <a:r>
              <a:rPr lang="en-GB" dirty="0">
                <a:ea typeface="+mn-lt"/>
                <a:cs typeface="+mn-lt"/>
              </a:rPr>
              <a:t>in </a:t>
            </a:r>
            <a:r>
              <a:rPr lang="en-GB" dirty="0">
                <a:solidFill>
                  <a:srgbClr val="0070C0"/>
                </a:solidFill>
                <a:ea typeface="+mn-lt"/>
                <a:cs typeface="+mn-lt"/>
              </a:rPr>
              <a:t>all categories are increasing</a:t>
            </a:r>
            <a:r>
              <a:rPr lang="en-GB" dirty="0">
                <a:ea typeface="+mn-lt"/>
                <a:cs typeface="+mn-lt"/>
              </a:rPr>
              <a:t> over time.</a:t>
            </a:r>
            <a:endParaRPr lang="en-GB" b="1" dirty="0"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dirty="0">
                <a:solidFill>
                  <a:srgbClr val="0070C0"/>
                </a:solidFill>
                <a:ea typeface="+mn-lt"/>
                <a:cs typeface="+mn-lt"/>
              </a:rPr>
              <a:t>T1 category has the highest ASIR</a:t>
            </a:r>
            <a:r>
              <a:rPr lang="en-GB" dirty="0">
                <a:ea typeface="+mn-lt"/>
                <a:cs typeface="+mn-lt"/>
              </a:rPr>
              <a:t>.</a:t>
            </a:r>
            <a:endParaRPr lang="en-GB" i="1" dirty="0"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Between years 1996 and 2006, a </a:t>
            </a:r>
            <a:r>
              <a:rPr lang="en-GB" dirty="0">
                <a:solidFill>
                  <a:srgbClr val="0070C0"/>
                </a:solidFill>
                <a:ea typeface="+mn-lt"/>
                <a:cs typeface="+mn-lt"/>
              </a:rPr>
              <a:t>plateau is visible only in T1 category</a:t>
            </a:r>
            <a:r>
              <a:rPr lang="en-GB" dirty="0">
                <a:ea typeface="+mn-lt"/>
                <a:cs typeface="+mn-lt"/>
              </a:rPr>
              <a:t> in both sexes.</a:t>
            </a:r>
            <a:endParaRPr lang="en-GB" i="1" dirty="0"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425DD6-ED89-444A-8898-878AAE9AE7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EF5D05F-3BC8-D14D-BE43-C94A217C7440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" b="2393"/>
          <a:stretch/>
        </p:blipFill>
        <p:spPr>
          <a:xfrm>
            <a:off x="379413" y="1003300"/>
            <a:ext cx="8612187" cy="46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0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ENG" id="{ECDA1C7A-B1F5-4BA3-9699-1C7975CBBA30}" vid="{62A3892F-3258-40C7-A157-01FB85EBDA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9EE47D215A464BAC092419776A3305" ma:contentTypeVersion="33" ma:contentTypeDescription="Opprett et nytt dokument." ma:contentTypeScope="" ma:versionID="cdb4e2fe98054258ff72d2044d76adb0">
  <xsd:schema xmlns:xsd="http://www.w3.org/2001/XMLSchema" xmlns:xs="http://www.w3.org/2001/XMLSchema" xmlns:p="http://schemas.microsoft.com/office/2006/metadata/properties" xmlns:ns3="c153af0d-10e3-49a0-827f-656c4e6d1e03" xmlns:ns4="9ad3d303-ba3a-4034-b333-5b2368a0c7d1" targetNamespace="http://schemas.microsoft.com/office/2006/metadata/properties" ma:root="true" ma:fieldsID="5fa09d2e101f9a3801df0e43214f8b33" ns3:_="" ns4:_="">
    <xsd:import namespace="c153af0d-10e3-49a0-827f-656c4e6d1e03"/>
    <xsd:import namespace="9ad3d303-ba3a-4034-b333-5b2368a0c7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Teams_Channel_Section_Location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3af0d-10e3-49a0-827f-656c4e6d1e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Teams_Channel_Section_Location" ma:index="39" nillable="true" ma:displayName="Teams Channel Section Location" ma:internalName="Teams_Channel_Section_Location">
      <xsd:simpleType>
        <xsd:restriction base="dms:Text"/>
      </xsd:simpleType>
    </xsd:element>
    <xsd:element name="MediaServiceDateTaken" ma:index="4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d3d303-ba3a-4034-b333-5b2368a0c7d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c153af0d-10e3-49a0-827f-656c4e6d1e03" xsi:nil="true"/>
    <FolderType xmlns="c153af0d-10e3-49a0-827f-656c4e6d1e03" xsi:nil="true"/>
    <Student_Groups xmlns="c153af0d-10e3-49a0-827f-656c4e6d1e03">
      <UserInfo>
        <DisplayName/>
        <AccountId xsi:nil="true"/>
        <AccountType/>
      </UserInfo>
    </Student_Groups>
    <Templates xmlns="c153af0d-10e3-49a0-827f-656c4e6d1e03" xsi:nil="true"/>
    <DefaultSectionNames xmlns="c153af0d-10e3-49a0-827f-656c4e6d1e03" xsi:nil="true"/>
    <AppVersion xmlns="c153af0d-10e3-49a0-827f-656c4e6d1e03" xsi:nil="true"/>
    <Students xmlns="c153af0d-10e3-49a0-827f-656c4e6d1e03">
      <UserInfo>
        <DisplayName/>
        <AccountId xsi:nil="true"/>
        <AccountType/>
      </UserInfo>
    </Students>
    <Math_Settings xmlns="c153af0d-10e3-49a0-827f-656c4e6d1e03" xsi:nil="true"/>
    <Teams_Channel_Section_Location xmlns="c153af0d-10e3-49a0-827f-656c4e6d1e03" xsi:nil="true"/>
    <Invited_Students xmlns="c153af0d-10e3-49a0-827f-656c4e6d1e03" xsi:nil="true"/>
    <Teachers xmlns="c153af0d-10e3-49a0-827f-656c4e6d1e03">
      <UserInfo>
        <DisplayName/>
        <AccountId xsi:nil="true"/>
        <AccountType/>
      </UserInfo>
    </Teachers>
    <Self_Registration_Enabled xmlns="c153af0d-10e3-49a0-827f-656c4e6d1e03" xsi:nil="true"/>
    <Has_Teacher_Only_SectionGroup xmlns="c153af0d-10e3-49a0-827f-656c4e6d1e03" xsi:nil="true"/>
    <LMS_Mappings xmlns="c153af0d-10e3-49a0-827f-656c4e6d1e03" xsi:nil="true"/>
    <IsNotebookLocked xmlns="c153af0d-10e3-49a0-827f-656c4e6d1e03" xsi:nil="true"/>
    <CultureName xmlns="c153af0d-10e3-49a0-827f-656c4e6d1e03" xsi:nil="true"/>
    <TeamsChannelId xmlns="c153af0d-10e3-49a0-827f-656c4e6d1e03" xsi:nil="true"/>
    <Invited_Teachers xmlns="c153af0d-10e3-49a0-827f-656c4e6d1e03" xsi:nil="true"/>
    <Owner xmlns="c153af0d-10e3-49a0-827f-656c4e6d1e03">
      <UserInfo>
        <DisplayName/>
        <AccountId xsi:nil="true"/>
        <AccountType/>
      </UserInfo>
    </Owner>
    <Distribution_Groups xmlns="c153af0d-10e3-49a0-827f-656c4e6d1e03" xsi:nil="true"/>
    <Is_Collaboration_Space_Locked xmlns="c153af0d-10e3-49a0-827f-656c4e6d1e03" xsi:nil="true"/>
  </documentManagement>
</p:properties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26B7B-C0FE-4672-945E-35B1209F40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53af0d-10e3-49a0-827f-656c4e6d1e03"/>
    <ds:schemaRef ds:uri="9ad3d303-ba3a-4034-b333-5b2368a0c7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purl.org/dc/elements/1.1/"/>
    <ds:schemaRef ds:uri="http://schemas.microsoft.com/office/infopath/2007/PartnerControls"/>
    <ds:schemaRef ds:uri="c153af0d-10e3-49a0-827f-656c4e6d1e03"/>
    <ds:schemaRef ds:uri="http://purl.org/dc/terms/"/>
    <ds:schemaRef ds:uri="http://www.w3.org/XML/1998/namespace"/>
    <ds:schemaRef ds:uri="http://purl.org/dc/dcmitype/"/>
    <ds:schemaRef ds:uri="9ad3d303-ba3a-4034-b333-5b2368a0c7d1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UiO  English</Template>
  <TotalTime>8172</TotalTime>
  <Words>2200</Words>
  <Application>Microsoft Macintosh PowerPoint</Application>
  <PresentationFormat>Widescreen</PresentationFormat>
  <Paragraphs>165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Courier New</vt:lpstr>
      <vt:lpstr>Wingdings</vt:lpstr>
      <vt:lpstr>Office Theme</vt:lpstr>
      <vt:lpstr>Long-term Trend on Tumour Thickness of Melanoma in Norway</vt:lpstr>
      <vt:lpstr>Melanoma is the serious form of skin cancer</vt:lpstr>
      <vt:lpstr>PowerPoint Presentation</vt:lpstr>
      <vt:lpstr>PowerPoint Presentation</vt:lpstr>
      <vt:lpstr>Tumour thickness is the most import prognositic factor</vt:lpstr>
      <vt:lpstr>To study long-term trends in melanoma tumour thickness, overall and in important subgroups such as sex, age and anatomic sites, in a unique nationwide case series over a 40-year time period.</vt:lpstr>
      <vt:lpstr>Melanoma in Norway</vt:lpstr>
      <vt:lpstr>Characteristics of Norwegian melanoma cases</vt:lpstr>
      <vt:lpstr>Age adjusted Incidence Rate</vt:lpstr>
      <vt:lpstr>Age adjusted Incidence Rate</vt:lpstr>
      <vt:lpstr>Age adjusted Incidence Rate</vt:lpstr>
      <vt:lpstr>Age adjusted Incidence Rate</vt:lpstr>
      <vt:lpstr>Age-Period-Cohort plot</vt:lpstr>
      <vt:lpstr>Preliminary Conclusion</vt:lpstr>
      <vt:lpstr>Acknowledgement</vt:lpstr>
      <vt:lpstr>PowerPoint Presentation</vt:lpstr>
      <vt:lpstr>References</vt:lpstr>
      <vt:lpstr>References</vt:lpstr>
    </vt:vector>
  </TitlesOfParts>
  <Company>Universitetet i Oslo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Long-term Trend of Melanoma in Norway</dc:title>
  <dc:creator>Raju Rimal</dc:creator>
  <cp:lastModifiedBy>Raju Rimal</cp:lastModifiedBy>
  <cp:revision>423</cp:revision>
  <dcterms:created xsi:type="dcterms:W3CDTF">2021-08-13T13:09:03Z</dcterms:created>
  <dcterms:modified xsi:type="dcterms:W3CDTF">2021-10-27T08:57:58Z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0x010100D99EE47D215A464BAC092419776A3305</vt:lpwstr>
  </property>
  <property fmtid="{D5CDD505-2E9C-101B-9397-08002B2CF9AE}" pid="3" name="_dlc_DocIdItemGuid">
    <vt:lpwstr>27bb76fe-fa39-4ddb-b8e4-3a1233c00101</vt:lpwstr>
  </property>
</Properties>
</file>